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6"/>
  </p:notesMasterIdLst>
  <p:sldIdLst>
    <p:sldId id="302" r:id="rId2"/>
    <p:sldId id="316" r:id="rId3"/>
    <p:sldId id="260" r:id="rId4"/>
    <p:sldId id="259" r:id="rId5"/>
    <p:sldId id="298" r:id="rId6"/>
    <p:sldId id="297" r:id="rId7"/>
    <p:sldId id="315" r:id="rId8"/>
    <p:sldId id="311" r:id="rId9"/>
    <p:sldId id="318" r:id="rId10"/>
    <p:sldId id="317" r:id="rId11"/>
    <p:sldId id="310" r:id="rId12"/>
    <p:sldId id="262" r:id="rId13"/>
    <p:sldId id="314" r:id="rId14"/>
    <p:sldId id="312" r:id="rId15"/>
  </p:sldIdLst>
  <p:sldSz cx="9144000" cy="5143500" type="screen16x9"/>
  <p:notesSz cx="6858000" cy="9144000"/>
  <p:embeddedFontLst>
    <p:embeddedFont>
      <p:font typeface="Bahnschrift" panose="020B0502040204020203" pitchFamily="34" charset="0"/>
      <p:regular r:id="rId17"/>
      <p:bold r:id="rId18"/>
    </p:embeddedFont>
    <p:embeddedFont>
      <p:font typeface="Barlow" panose="00000500000000000000" pitchFamily="2" charset="0"/>
      <p:regular r:id="rId19"/>
      <p:bold r:id="rId20"/>
      <p:italic r:id="rId21"/>
      <p:boldItalic r:id="rId22"/>
    </p:embeddedFont>
    <p:embeddedFont>
      <p:font typeface="Nunito Light" pitchFamily="2" charset="0"/>
      <p:regular r:id="rId23"/>
      <p:italic r:id="rId24"/>
    </p:embeddedFont>
    <p:embeddedFont>
      <p:font typeface="Segoe UI Variable Text" pitchFamily="2" charset="0"/>
      <p:regular r:id="rId25"/>
      <p:bold r:id="rId26"/>
    </p:embeddedFont>
    <p:embeddedFont>
      <p:font typeface="Zen Dots" panose="020B0604020202020204"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01C-C323-48EF-944C-3B8913E619DD}">
  <a:tblStyle styleId="{9F1BA01C-C323-48EF-944C-3B8913E619D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089426A-FA70-41F4-A4C1-5C1580B60F57}"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1090"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a:extLst>
            <a:ext uri="{FF2B5EF4-FFF2-40B4-BE49-F238E27FC236}">
              <a16:creationId xmlns:a16="http://schemas.microsoft.com/office/drawing/2014/main" id="{828E73C7-C44E-1033-C1DF-5C1C7B330DC5}"/>
            </a:ext>
          </a:extLst>
        </p:cNvPr>
        <p:cNvGrpSpPr/>
        <p:nvPr/>
      </p:nvGrpSpPr>
      <p:grpSpPr>
        <a:xfrm>
          <a:off x="0" y="0"/>
          <a:ext cx="0" cy="0"/>
          <a:chOff x="0" y="0"/>
          <a:chExt cx="0" cy="0"/>
        </a:xfrm>
      </p:grpSpPr>
      <p:sp>
        <p:nvSpPr>
          <p:cNvPr id="400" name="Google Shape;400;g13376c31365_0_0:notes">
            <a:extLst>
              <a:ext uri="{FF2B5EF4-FFF2-40B4-BE49-F238E27FC236}">
                <a16:creationId xmlns:a16="http://schemas.microsoft.com/office/drawing/2014/main" id="{33955B69-13EB-C4C4-8C7E-BCAAA68F44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376c31365_0_0:notes">
            <a:extLst>
              <a:ext uri="{FF2B5EF4-FFF2-40B4-BE49-F238E27FC236}">
                <a16:creationId xmlns:a16="http://schemas.microsoft.com/office/drawing/2014/main" id="{664E8433-6693-3B80-3ACB-3083BB9C35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7193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961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50" y="0"/>
            <a:ext cx="9144005" cy="5143503"/>
          </a:xfrm>
          <a:prstGeom prst="rect">
            <a:avLst/>
          </a:prstGeom>
          <a:noFill/>
          <a:ln>
            <a:noFill/>
          </a:ln>
        </p:spPr>
      </p:pic>
      <p:grpSp>
        <p:nvGrpSpPr>
          <p:cNvPr id="10" name="Google Shape;10;p2"/>
          <p:cNvGrpSpPr/>
          <p:nvPr/>
        </p:nvGrpSpPr>
        <p:grpSpPr>
          <a:xfrm>
            <a:off x="-32045" y="-79700"/>
            <a:ext cx="8695945" cy="1432629"/>
            <a:chOff x="-32045" y="-79700"/>
            <a:chExt cx="8695945" cy="1432629"/>
          </a:xfrm>
        </p:grpSpPr>
        <p:grpSp>
          <p:nvGrpSpPr>
            <p:cNvPr id="11" name="Google Shape;11;p2"/>
            <p:cNvGrpSpPr/>
            <p:nvPr/>
          </p:nvGrpSpPr>
          <p:grpSpPr>
            <a:xfrm>
              <a:off x="-32045" y="-79700"/>
              <a:ext cx="989681" cy="1432629"/>
              <a:chOff x="-32045" y="-79700"/>
              <a:chExt cx="989681" cy="1432629"/>
            </a:xfrm>
          </p:grpSpPr>
          <p:sp>
            <p:nvSpPr>
              <p:cNvPr id="12" name="Google Shape;12;p2"/>
              <p:cNvSpPr/>
              <p:nvPr/>
            </p:nvSpPr>
            <p:spPr>
              <a:xfrm>
                <a:off x="669825" y="462525"/>
                <a:ext cx="100325" cy="100325"/>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42475" y="-79700"/>
                <a:ext cx="327675" cy="592367"/>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7200143">
                <a:off x="196022" y="458728"/>
                <a:ext cx="533547" cy="834739"/>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8750" y="1289925"/>
                <a:ext cx="63004" cy="63004"/>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7108100" y="317650"/>
              <a:ext cx="1555800" cy="390075"/>
              <a:chOff x="5717100" y="144925"/>
              <a:chExt cx="1555800" cy="390075"/>
            </a:xfrm>
          </p:grpSpPr>
          <p:sp>
            <p:nvSpPr>
              <p:cNvPr id="17" name="Google Shape;17;p2"/>
              <p:cNvSpPr/>
              <p:nvPr/>
            </p:nvSpPr>
            <p:spPr>
              <a:xfrm>
                <a:off x="5717100" y="144925"/>
                <a:ext cx="137150" cy="390075"/>
              </a:xfrm>
              <a:custGeom>
                <a:avLst/>
                <a:gdLst/>
                <a:ahLst/>
                <a:cxnLst/>
                <a:rect l="l" t="t" r="r" b="b"/>
                <a:pathLst>
                  <a:path w="5486" h="15603" fill="none" extrusionOk="0">
                    <a:moveTo>
                      <a:pt x="5486" y="7803"/>
                    </a:moveTo>
                    <a:cubicBezTo>
                      <a:pt x="5486" y="3477"/>
                      <a:pt x="4238" y="0"/>
                      <a:pt x="2722" y="0"/>
                    </a:cubicBezTo>
                    <a:cubicBezTo>
                      <a:pt x="1249" y="0"/>
                      <a:pt x="1" y="3477"/>
                      <a:pt x="1" y="7803"/>
                    </a:cubicBezTo>
                    <a:cubicBezTo>
                      <a:pt x="1" y="12125"/>
                      <a:pt x="1249" y="15602"/>
                      <a:pt x="2722" y="15602"/>
                    </a:cubicBezTo>
                    <a:cubicBezTo>
                      <a:pt x="4238" y="15602"/>
                      <a:pt x="5486" y="12125"/>
                      <a:pt x="548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863150" y="144925"/>
                <a:ext cx="168250" cy="390075"/>
              </a:xfrm>
              <a:custGeom>
                <a:avLst/>
                <a:gdLst/>
                <a:ahLst/>
                <a:cxnLst/>
                <a:rect l="l" t="t" r="r" b="b"/>
                <a:pathLst>
                  <a:path w="6730" h="15603" fill="none" extrusionOk="0">
                    <a:moveTo>
                      <a:pt x="6730" y="7803"/>
                    </a:moveTo>
                    <a:cubicBezTo>
                      <a:pt x="6730" y="3477"/>
                      <a:pt x="5214" y="0"/>
                      <a:pt x="3342" y="0"/>
                    </a:cubicBezTo>
                    <a:cubicBezTo>
                      <a:pt x="1516" y="0"/>
                      <a:pt x="0" y="3477"/>
                      <a:pt x="0" y="7803"/>
                    </a:cubicBezTo>
                    <a:cubicBezTo>
                      <a:pt x="0" y="12125"/>
                      <a:pt x="1516" y="15602"/>
                      <a:pt x="3342" y="15602"/>
                    </a:cubicBezTo>
                    <a:cubicBezTo>
                      <a:pt x="5214" y="15602"/>
                      <a:pt x="6730" y="12125"/>
                      <a:pt x="6730"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08025" y="144925"/>
                <a:ext cx="200625" cy="390075"/>
              </a:xfrm>
              <a:custGeom>
                <a:avLst/>
                <a:gdLst/>
                <a:ahLst/>
                <a:cxnLst/>
                <a:rect l="l" t="t" r="r" b="b"/>
                <a:pathLst>
                  <a:path w="8025" h="15603" fill="none" extrusionOk="0">
                    <a:moveTo>
                      <a:pt x="8024" y="7803"/>
                    </a:moveTo>
                    <a:cubicBezTo>
                      <a:pt x="8024" y="3477"/>
                      <a:pt x="6241" y="0"/>
                      <a:pt x="4012" y="0"/>
                    </a:cubicBezTo>
                    <a:cubicBezTo>
                      <a:pt x="1826" y="0"/>
                      <a:pt x="0" y="3477"/>
                      <a:pt x="0" y="7803"/>
                    </a:cubicBezTo>
                    <a:cubicBezTo>
                      <a:pt x="0" y="12125"/>
                      <a:pt x="1826" y="15602"/>
                      <a:pt x="4012" y="15602"/>
                    </a:cubicBezTo>
                    <a:cubicBezTo>
                      <a:pt x="6241" y="15602"/>
                      <a:pt x="8024" y="12125"/>
                      <a:pt x="802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153975" y="144925"/>
                <a:ext cx="231825" cy="390075"/>
              </a:xfrm>
              <a:custGeom>
                <a:avLst/>
                <a:gdLst/>
                <a:ahLst/>
                <a:cxnLst/>
                <a:rect l="l" t="t" r="r" b="b"/>
                <a:pathLst>
                  <a:path w="9273" h="15603" fill="none" extrusionOk="0">
                    <a:moveTo>
                      <a:pt x="9273" y="7803"/>
                    </a:moveTo>
                    <a:cubicBezTo>
                      <a:pt x="9273" y="3477"/>
                      <a:pt x="7222" y="0"/>
                      <a:pt x="4636" y="0"/>
                    </a:cubicBezTo>
                    <a:cubicBezTo>
                      <a:pt x="2097" y="0"/>
                      <a:pt x="0" y="3477"/>
                      <a:pt x="0" y="7803"/>
                    </a:cubicBezTo>
                    <a:cubicBezTo>
                      <a:pt x="0" y="12125"/>
                      <a:pt x="2097" y="15602"/>
                      <a:pt x="4636" y="15602"/>
                    </a:cubicBezTo>
                    <a:cubicBezTo>
                      <a:pt x="7222" y="15602"/>
                      <a:pt x="9273" y="12125"/>
                      <a:pt x="9273"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300000" y="144925"/>
                <a:ext cx="264100" cy="390075"/>
              </a:xfrm>
              <a:custGeom>
                <a:avLst/>
                <a:gdLst/>
                <a:ahLst/>
                <a:cxnLst/>
                <a:rect l="l" t="t" r="r" b="b"/>
                <a:pathLst>
                  <a:path w="10564" h="15603" fill="none" extrusionOk="0">
                    <a:moveTo>
                      <a:pt x="10564" y="7803"/>
                    </a:moveTo>
                    <a:cubicBezTo>
                      <a:pt x="10564" y="3477"/>
                      <a:pt x="8203" y="0"/>
                      <a:pt x="5261" y="0"/>
                    </a:cubicBezTo>
                    <a:cubicBezTo>
                      <a:pt x="2362" y="0"/>
                      <a:pt x="1" y="3477"/>
                      <a:pt x="1" y="7803"/>
                    </a:cubicBezTo>
                    <a:cubicBezTo>
                      <a:pt x="1" y="12125"/>
                      <a:pt x="2362" y="15602"/>
                      <a:pt x="5261" y="15602"/>
                    </a:cubicBezTo>
                    <a:cubicBezTo>
                      <a:pt x="8203" y="15602"/>
                      <a:pt x="10564" y="12125"/>
                      <a:pt x="1056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45950" y="144925"/>
                <a:ext cx="295400" cy="390075"/>
              </a:xfrm>
              <a:custGeom>
                <a:avLst/>
                <a:gdLst/>
                <a:ahLst/>
                <a:cxnLst/>
                <a:rect l="l" t="t" r="r" b="b"/>
                <a:pathLst>
                  <a:path w="11816" h="15603" fill="none" extrusionOk="0">
                    <a:moveTo>
                      <a:pt x="11816" y="7803"/>
                    </a:moveTo>
                    <a:cubicBezTo>
                      <a:pt x="11816" y="3477"/>
                      <a:pt x="9141" y="0"/>
                      <a:pt x="5885" y="0"/>
                    </a:cubicBezTo>
                    <a:cubicBezTo>
                      <a:pt x="2633" y="0"/>
                      <a:pt x="1" y="3477"/>
                      <a:pt x="1" y="7803"/>
                    </a:cubicBezTo>
                    <a:cubicBezTo>
                      <a:pt x="1" y="12125"/>
                      <a:pt x="2633" y="15602"/>
                      <a:pt x="5885" y="15602"/>
                    </a:cubicBezTo>
                    <a:cubicBezTo>
                      <a:pt x="9141" y="15602"/>
                      <a:pt x="11816" y="12125"/>
                      <a:pt x="1181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590825" y="144925"/>
                <a:ext cx="327675" cy="390075"/>
              </a:xfrm>
              <a:custGeom>
                <a:avLst/>
                <a:gdLst/>
                <a:ahLst/>
                <a:cxnLst/>
                <a:rect l="l" t="t" r="r" b="b"/>
                <a:pathLst>
                  <a:path w="13107" h="15603" fill="none" extrusionOk="0">
                    <a:moveTo>
                      <a:pt x="13107" y="7803"/>
                    </a:moveTo>
                    <a:cubicBezTo>
                      <a:pt x="13107" y="3477"/>
                      <a:pt x="10165" y="0"/>
                      <a:pt x="6556" y="0"/>
                    </a:cubicBezTo>
                    <a:cubicBezTo>
                      <a:pt x="2943" y="0"/>
                      <a:pt x="1" y="3477"/>
                      <a:pt x="1" y="7803"/>
                    </a:cubicBezTo>
                    <a:cubicBezTo>
                      <a:pt x="1" y="12125"/>
                      <a:pt x="2943" y="15602"/>
                      <a:pt x="6556" y="15602"/>
                    </a:cubicBezTo>
                    <a:cubicBezTo>
                      <a:pt x="10165" y="15602"/>
                      <a:pt x="13107" y="12125"/>
                      <a:pt x="13107"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36875" y="144925"/>
                <a:ext cx="358875" cy="390075"/>
              </a:xfrm>
              <a:custGeom>
                <a:avLst/>
                <a:gdLst/>
                <a:ahLst/>
                <a:cxnLst/>
                <a:rect l="l" t="t" r="r" b="b"/>
                <a:pathLst>
                  <a:path w="14355" h="15603" fill="none" extrusionOk="0">
                    <a:moveTo>
                      <a:pt x="14354" y="7803"/>
                    </a:moveTo>
                    <a:cubicBezTo>
                      <a:pt x="14354" y="3477"/>
                      <a:pt x="11145" y="0"/>
                      <a:pt x="7175" y="0"/>
                    </a:cubicBezTo>
                    <a:cubicBezTo>
                      <a:pt x="3210" y="0"/>
                      <a:pt x="0" y="3477"/>
                      <a:pt x="0" y="7803"/>
                    </a:cubicBezTo>
                    <a:cubicBezTo>
                      <a:pt x="0" y="12125"/>
                      <a:pt x="3210" y="15602"/>
                      <a:pt x="7175" y="15602"/>
                    </a:cubicBezTo>
                    <a:cubicBezTo>
                      <a:pt x="11145" y="15602"/>
                      <a:pt x="14354" y="12125"/>
                      <a:pt x="1435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882825" y="144925"/>
                <a:ext cx="390075" cy="390075"/>
              </a:xfrm>
              <a:custGeom>
                <a:avLst/>
                <a:gdLst/>
                <a:ahLst/>
                <a:cxnLst/>
                <a:rect l="l" t="t" r="r" b="b"/>
                <a:pathLst>
                  <a:path w="15603" h="15603" fill="none" extrusionOk="0">
                    <a:moveTo>
                      <a:pt x="15602" y="7803"/>
                    </a:moveTo>
                    <a:cubicBezTo>
                      <a:pt x="15602" y="3477"/>
                      <a:pt x="12125" y="0"/>
                      <a:pt x="7803" y="0"/>
                    </a:cubicBezTo>
                    <a:cubicBezTo>
                      <a:pt x="3477" y="0"/>
                      <a:pt x="0" y="3477"/>
                      <a:pt x="0" y="7803"/>
                    </a:cubicBezTo>
                    <a:cubicBezTo>
                      <a:pt x="0" y="12125"/>
                      <a:pt x="3477" y="15602"/>
                      <a:pt x="7803" y="15602"/>
                    </a:cubicBezTo>
                    <a:cubicBezTo>
                      <a:pt x="12125" y="15602"/>
                      <a:pt x="15602" y="12125"/>
                      <a:pt x="15602"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6" name="Google Shape;26;p2"/>
          <p:cNvPicPr preferRelativeResize="0"/>
          <p:nvPr/>
        </p:nvPicPr>
        <p:blipFill rotWithShape="1">
          <a:blip r:embed="rId3">
            <a:alphaModFix/>
          </a:blip>
          <a:srcRect/>
          <a:stretch/>
        </p:blipFill>
        <p:spPr>
          <a:xfrm rot="2296887">
            <a:off x="-2541637" y="3275826"/>
            <a:ext cx="9144000" cy="3739896"/>
          </a:xfrm>
          <a:prstGeom prst="rect">
            <a:avLst/>
          </a:prstGeom>
          <a:noFill/>
          <a:ln>
            <a:noFill/>
          </a:ln>
        </p:spPr>
      </p:pic>
      <p:pic>
        <p:nvPicPr>
          <p:cNvPr id="27" name="Google Shape;27;p2"/>
          <p:cNvPicPr preferRelativeResize="0"/>
          <p:nvPr/>
        </p:nvPicPr>
        <p:blipFill rotWithShape="1">
          <a:blip r:embed="rId4">
            <a:alphaModFix/>
          </a:blip>
          <a:srcRect l="4542" t="3215" r="40788" b="43644"/>
          <a:stretch/>
        </p:blipFill>
        <p:spPr>
          <a:xfrm>
            <a:off x="8345150" y="4114688"/>
            <a:ext cx="1016073" cy="987602"/>
          </a:xfrm>
          <a:prstGeom prst="rect">
            <a:avLst/>
          </a:prstGeom>
          <a:noFill/>
          <a:ln>
            <a:noFill/>
          </a:ln>
        </p:spPr>
      </p:pic>
      <p:sp>
        <p:nvSpPr>
          <p:cNvPr id="28" name="Google Shape;28;p2"/>
          <p:cNvSpPr txBox="1">
            <a:spLocks noGrp="1"/>
          </p:cNvSpPr>
          <p:nvPr>
            <p:ph type="ctrTitle"/>
          </p:nvPr>
        </p:nvSpPr>
        <p:spPr>
          <a:xfrm>
            <a:off x="1570774" y="1213825"/>
            <a:ext cx="5891100" cy="22329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2pPr>
            <a:lvl3pPr lvl="2"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3pPr>
            <a:lvl4pPr lvl="3"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4pPr>
            <a:lvl5pPr lvl="4"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5pPr>
            <a:lvl6pPr lvl="5"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6pPr>
            <a:lvl7pPr lvl="6"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7pPr>
            <a:lvl8pPr lvl="7"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8pPr>
            <a:lvl9pPr lvl="8" algn="ctr">
              <a:lnSpc>
                <a:spcPct val="100000"/>
              </a:lnSpc>
              <a:spcBef>
                <a:spcPts val="0"/>
              </a:spcBef>
              <a:spcAft>
                <a:spcPts val="0"/>
              </a:spcAft>
              <a:buClr>
                <a:srgbClr val="191919"/>
              </a:buClr>
              <a:buSzPts val="5200"/>
              <a:buFont typeface="Zen Dots"/>
              <a:buNone/>
              <a:defRPr sz="5200">
                <a:solidFill>
                  <a:srgbClr val="191919"/>
                </a:solidFill>
                <a:latin typeface="Zen Dots"/>
                <a:ea typeface="Zen Dots"/>
                <a:cs typeface="Zen Dots"/>
                <a:sym typeface="Zen Dots"/>
              </a:defRPr>
            </a:lvl9pPr>
          </a:lstStyle>
          <a:p>
            <a:endParaRPr/>
          </a:p>
        </p:txBody>
      </p:sp>
      <p:sp>
        <p:nvSpPr>
          <p:cNvPr id="29" name="Google Shape;29;p2"/>
          <p:cNvSpPr txBox="1">
            <a:spLocks noGrp="1"/>
          </p:cNvSpPr>
          <p:nvPr>
            <p:ph type="subTitle" idx="1"/>
          </p:nvPr>
        </p:nvSpPr>
        <p:spPr>
          <a:xfrm>
            <a:off x="1570775" y="3520175"/>
            <a:ext cx="3738900" cy="4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Font typeface="Zen Dots"/>
              <a:buNone/>
              <a:defRPr sz="1800">
                <a:latin typeface="Zen Dots"/>
                <a:ea typeface="Zen Dots"/>
                <a:cs typeface="Zen Dots"/>
                <a:sym typeface="Zen Dots"/>
              </a:defRPr>
            </a:lvl2pPr>
            <a:lvl3pPr lvl="2" algn="ctr">
              <a:lnSpc>
                <a:spcPct val="100000"/>
              </a:lnSpc>
              <a:spcBef>
                <a:spcPts val="0"/>
              </a:spcBef>
              <a:spcAft>
                <a:spcPts val="0"/>
              </a:spcAft>
              <a:buSzPts val="1800"/>
              <a:buFont typeface="Zen Dots"/>
              <a:buNone/>
              <a:defRPr sz="1800">
                <a:latin typeface="Zen Dots"/>
                <a:ea typeface="Zen Dots"/>
                <a:cs typeface="Zen Dots"/>
                <a:sym typeface="Zen Dots"/>
              </a:defRPr>
            </a:lvl3pPr>
            <a:lvl4pPr lvl="3" algn="ctr">
              <a:lnSpc>
                <a:spcPct val="100000"/>
              </a:lnSpc>
              <a:spcBef>
                <a:spcPts val="0"/>
              </a:spcBef>
              <a:spcAft>
                <a:spcPts val="0"/>
              </a:spcAft>
              <a:buSzPts val="1800"/>
              <a:buFont typeface="Zen Dots"/>
              <a:buNone/>
              <a:defRPr sz="1800">
                <a:latin typeface="Zen Dots"/>
                <a:ea typeface="Zen Dots"/>
                <a:cs typeface="Zen Dots"/>
                <a:sym typeface="Zen Dots"/>
              </a:defRPr>
            </a:lvl4pPr>
            <a:lvl5pPr lvl="4" algn="ctr">
              <a:lnSpc>
                <a:spcPct val="100000"/>
              </a:lnSpc>
              <a:spcBef>
                <a:spcPts val="0"/>
              </a:spcBef>
              <a:spcAft>
                <a:spcPts val="0"/>
              </a:spcAft>
              <a:buSzPts val="1800"/>
              <a:buFont typeface="Zen Dots"/>
              <a:buNone/>
              <a:defRPr sz="1800">
                <a:latin typeface="Zen Dots"/>
                <a:ea typeface="Zen Dots"/>
                <a:cs typeface="Zen Dots"/>
                <a:sym typeface="Zen Dots"/>
              </a:defRPr>
            </a:lvl5pPr>
            <a:lvl6pPr lvl="5" algn="ctr">
              <a:lnSpc>
                <a:spcPct val="100000"/>
              </a:lnSpc>
              <a:spcBef>
                <a:spcPts val="0"/>
              </a:spcBef>
              <a:spcAft>
                <a:spcPts val="0"/>
              </a:spcAft>
              <a:buSzPts val="1800"/>
              <a:buFont typeface="Zen Dots"/>
              <a:buNone/>
              <a:defRPr sz="1800">
                <a:latin typeface="Zen Dots"/>
                <a:ea typeface="Zen Dots"/>
                <a:cs typeface="Zen Dots"/>
                <a:sym typeface="Zen Dots"/>
              </a:defRPr>
            </a:lvl6pPr>
            <a:lvl7pPr lvl="6" algn="ctr">
              <a:lnSpc>
                <a:spcPct val="100000"/>
              </a:lnSpc>
              <a:spcBef>
                <a:spcPts val="0"/>
              </a:spcBef>
              <a:spcAft>
                <a:spcPts val="0"/>
              </a:spcAft>
              <a:buSzPts val="1800"/>
              <a:buFont typeface="Zen Dots"/>
              <a:buNone/>
              <a:defRPr sz="1800">
                <a:latin typeface="Zen Dots"/>
                <a:ea typeface="Zen Dots"/>
                <a:cs typeface="Zen Dots"/>
                <a:sym typeface="Zen Dots"/>
              </a:defRPr>
            </a:lvl7pPr>
            <a:lvl8pPr lvl="7" algn="ctr">
              <a:lnSpc>
                <a:spcPct val="100000"/>
              </a:lnSpc>
              <a:spcBef>
                <a:spcPts val="0"/>
              </a:spcBef>
              <a:spcAft>
                <a:spcPts val="0"/>
              </a:spcAft>
              <a:buSzPts val="1800"/>
              <a:buFont typeface="Zen Dots"/>
              <a:buNone/>
              <a:defRPr sz="1800">
                <a:latin typeface="Zen Dots"/>
                <a:ea typeface="Zen Dots"/>
                <a:cs typeface="Zen Dots"/>
                <a:sym typeface="Zen Dots"/>
              </a:defRPr>
            </a:lvl8pPr>
            <a:lvl9pPr lvl="8" algn="ctr">
              <a:lnSpc>
                <a:spcPct val="100000"/>
              </a:lnSpc>
              <a:spcBef>
                <a:spcPts val="0"/>
              </a:spcBef>
              <a:spcAft>
                <a:spcPts val="0"/>
              </a:spcAft>
              <a:buSzPts val="1800"/>
              <a:buFont typeface="Zen Dots"/>
              <a:buNone/>
              <a:defRPr sz="1800">
                <a:latin typeface="Zen Dots"/>
                <a:ea typeface="Zen Dots"/>
                <a:cs typeface="Zen Dots"/>
                <a:sym typeface="Zen Dots"/>
              </a:defRPr>
            </a:lvl9pPr>
          </a:lstStyle>
          <a:p>
            <a:endParaRPr/>
          </a:p>
        </p:txBody>
      </p:sp>
      <p:grpSp>
        <p:nvGrpSpPr>
          <p:cNvPr id="30" name="Google Shape;30;p2"/>
          <p:cNvGrpSpPr/>
          <p:nvPr/>
        </p:nvGrpSpPr>
        <p:grpSpPr>
          <a:xfrm>
            <a:off x="392150" y="-297821"/>
            <a:ext cx="9824129" cy="5068971"/>
            <a:chOff x="392150" y="-297821"/>
            <a:chExt cx="9824129" cy="5068971"/>
          </a:xfrm>
        </p:grpSpPr>
        <p:pic>
          <p:nvPicPr>
            <p:cNvPr id="31" name="Google Shape;31;p2"/>
            <p:cNvPicPr preferRelativeResize="0"/>
            <p:nvPr/>
          </p:nvPicPr>
          <p:blipFill rotWithShape="1">
            <a:blip r:embed="rId5">
              <a:alphaModFix amt="15000"/>
            </a:blip>
            <a:srcRect l="1849" r="1839" b="4461"/>
            <a:stretch/>
          </p:blipFill>
          <p:spPr>
            <a:xfrm>
              <a:off x="8300679" y="-297821"/>
              <a:ext cx="1915601" cy="1900377"/>
            </a:xfrm>
            <a:prstGeom prst="rect">
              <a:avLst/>
            </a:prstGeom>
            <a:noFill/>
            <a:ln>
              <a:noFill/>
            </a:ln>
          </p:spPr>
        </p:pic>
        <p:sp>
          <p:nvSpPr>
            <p:cNvPr id="32" name="Google Shape;32;p2"/>
            <p:cNvSpPr/>
            <p:nvPr/>
          </p:nvSpPr>
          <p:spPr>
            <a:xfrm>
              <a:off x="8582325" y="4003200"/>
              <a:ext cx="409500" cy="4095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92150" y="4125250"/>
              <a:ext cx="645900" cy="645900"/>
            </a:xfrm>
            <a:prstGeom prst="ellipse">
              <a:avLst/>
            </a:prstGeom>
            <a:solidFill>
              <a:srgbClr val="8AE0EB">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9"/>
        <p:cNvGrpSpPr/>
        <p:nvPr/>
      </p:nvGrpSpPr>
      <p:grpSpPr>
        <a:xfrm>
          <a:off x="0" y="0"/>
          <a:ext cx="0" cy="0"/>
          <a:chOff x="0" y="0"/>
          <a:chExt cx="0" cy="0"/>
        </a:xfrm>
      </p:grpSpPr>
      <p:pic>
        <p:nvPicPr>
          <p:cNvPr id="350" name="Google Shape;350;p24"/>
          <p:cNvPicPr preferRelativeResize="0"/>
          <p:nvPr/>
        </p:nvPicPr>
        <p:blipFill rotWithShape="1">
          <a:blip r:embed="rId2">
            <a:alphaModFix/>
          </a:blip>
          <a:srcRect/>
          <a:stretch/>
        </p:blipFill>
        <p:spPr>
          <a:xfrm rot="10800000" flipH="1">
            <a:off x="50" y="0"/>
            <a:ext cx="9144005" cy="5143503"/>
          </a:xfrm>
          <a:prstGeom prst="rect">
            <a:avLst/>
          </a:prstGeom>
          <a:noFill/>
          <a:ln>
            <a:noFill/>
          </a:ln>
        </p:spPr>
      </p:pic>
      <p:grpSp>
        <p:nvGrpSpPr>
          <p:cNvPr id="351" name="Google Shape;351;p24"/>
          <p:cNvGrpSpPr/>
          <p:nvPr/>
        </p:nvGrpSpPr>
        <p:grpSpPr>
          <a:xfrm>
            <a:off x="-1699821" y="-1188090"/>
            <a:ext cx="12235613" cy="8230868"/>
            <a:chOff x="-1699821" y="-1188090"/>
            <a:chExt cx="12235613" cy="8230868"/>
          </a:xfrm>
        </p:grpSpPr>
        <p:pic>
          <p:nvPicPr>
            <p:cNvPr id="352" name="Google Shape;352;p24"/>
            <p:cNvPicPr preferRelativeResize="0"/>
            <p:nvPr/>
          </p:nvPicPr>
          <p:blipFill rotWithShape="1">
            <a:blip r:embed="rId3">
              <a:alphaModFix/>
            </a:blip>
            <a:srcRect l="50937"/>
            <a:stretch/>
          </p:blipFill>
          <p:spPr>
            <a:xfrm rot="-3221883" flipH="1">
              <a:off x="7193880" y="-1214550"/>
              <a:ext cx="2066316" cy="4211577"/>
            </a:xfrm>
            <a:prstGeom prst="rect">
              <a:avLst/>
            </a:prstGeom>
            <a:noFill/>
            <a:ln>
              <a:noFill/>
            </a:ln>
          </p:spPr>
        </p:pic>
        <p:pic>
          <p:nvPicPr>
            <p:cNvPr id="353" name="Google Shape;353;p24"/>
            <p:cNvPicPr preferRelativeResize="0"/>
            <p:nvPr/>
          </p:nvPicPr>
          <p:blipFill rotWithShape="1">
            <a:blip r:embed="rId4">
              <a:alphaModFix/>
            </a:blip>
            <a:srcRect l="2679" r="67509"/>
            <a:stretch/>
          </p:blipFill>
          <p:spPr>
            <a:xfrm rot="-2164502">
              <a:off x="-152482" y="1269414"/>
              <a:ext cx="1735167" cy="582055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pic>
        <p:nvPicPr>
          <p:cNvPr id="35" name="Google Shape;35;p3"/>
          <p:cNvPicPr preferRelativeResize="0"/>
          <p:nvPr/>
        </p:nvPicPr>
        <p:blipFill rotWithShape="1">
          <a:blip r:embed="rId2">
            <a:alphaModFix/>
          </a:blip>
          <a:srcRect/>
          <a:stretch/>
        </p:blipFill>
        <p:spPr>
          <a:xfrm>
            <a:off x="50" y="0"/>
            <a:ext cx="9144005" cy="5143503"/>
          </a:xfrm>
          <a:prstGeom prst="rect">
            <a:avLst/>
          </a:prstGeom>
          <a:noFill/>
          <a:ln>
            <a:noFill/>
          </a:ln>
        </p:spPr>
      </p:pic>
      <p:grpSp>
        <p:nvGrpSpPr>
          <p:cNvPr id="36" name="Google Shape;36;p3"/>
          <p:cNvGrpSpPr/>
          <p:nvPr/>
        </p:nvGrpSpPr>
        <p:grpSpPr>
          <a:xfrm>
            <a:off x="7503885" y="3921169"/>
            <a:ext cx="1688972" cy="1825087"/>
            <a:chOff x="7503885" y="3921169"/>
            <a:chExt cx="1688972" cy="1825087"/>
          </a:xfrm>
        </p:grpSpPr>
        <p:sp>
          <p:nvSpPr>
            <p:cNvPr id="37" name="Google Shape;37;p3"/>
            <p:cNvSpPr/>
            <p:nvPr/>
          </p:nvSpPr>
          <p:spPr>
            <a:xfrm rot="9307504">
              <a:off x="7853687" y="4131612"/>
              <a:ext cx="1082638" cy="1454788"/>
            </a:xfrm>
            <a:prstGeom prst="rtTriangle">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817259">
              <a:off x="8524406" y="3931090"/>
              <a:ext cx="95682" cy="95682"/>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817302">
              <a:off x="7528435" y="4325065"/>
              <a:ext cx="236765" cy="236765"/>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3"/>
          <p:cNvGrpSpPr/>
          <p:nvPr/>
        </p:nvGrpSpPr>
        <p:grpSpPr>
          <a:xfrm>
            <a:off x="-625779" y="-327679"/>
            <a:ext cx="9493104" cy="5182929"/>
            <a:chOff x="-625779" y="-327679"/>
            <a:chExt cx="9493104" cy="5182929"/>
          </a:xfrm>
        </p:grpSpPr>
        <p:sp>
          <p:nvSpPr>
            <p:cNvPr id="41" name="Google Shape;41;p3"/>
            <p:cNvSpPr/>
            <p:nvPr/>
          </p:nvSpPr>
          <p:spPr>
            <a:xfrm>
              <a:off x="-625779" y="-327679"/>
              <a:ext cx="1543200" cy="15432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3"/>
            <p:cNvGrpSpPr/>
            <p:nvPr/>
          </p:nvGrpSpPr>
          <p:grpSpPr>
            <a:xfrm>
              <a:off x="1962575" y="166914"/>
              <a:ext cx="6904750" cy="4688337"/>
              <a:chOff x="1962575" y="166914"/>
              <a:chExt cx="6904750" cy="4688337"/>
            </a:xfrm>
          </p:grpSpPr>
          <p:sp>
            <p:nvSpPr>
              <p:cNvPr id="43" name="Google Shape;43;p3"/>
              <p:cNvSpPr/>
              <p:nvPr/>
            </p:nvSpPr>
            <p:spPr>
              <a:xfrm>
                <a:off x="8131125" y="166914"/>
                <a:ext cx="736200" cy="7362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1962575" y="4361750"/>
                <a:ext cx="493500" cy="4935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5" name="Google Shape;45;p3"/>
          <p:cNvPicPr preferRelativeResize="0"/>
          <p:nvPr/>
        </p:nvPicPr>
        <p:blipFill rotWithShape="1">
          <a:blip r:embed="rId3">
            <a:alphaModFix/>
          </a:blip>
          <a:srcRect l="4542" t="3215" r="40788" b="43644"/>
          <a:stretch/>
        </p:blipFill>
        <p:spPr>
          <a:xfrm>
            <a:off x="102425" y="72750"/>
            <a:ext cx="1016073" cy="987602"/>
          </a:xfrm>
          <a:prstGeom prst="rect">
            <a:avLst/>
          </a:prstGeom>
          <a:noFill/>
          <a:ln>
            <a:noFill/>
          </a:ln>
        </p:spPr>
      </p:pic>
      <p:sp>
        <p:nvSpPr>
          <p:cNvPr id="46" name="Google Shape;46;p3"/>
          <p:cNvSpPr txBox="1">
            <a:spLocks noGrp="1"/>
          </p:cNvSpPr>
          <p:nvPr>
            <p:ph type="title"/>
          </p:nvPr>
        </p:nvSpPr>
        <p:spPr>
          <a:xfrm>
            <a:off x="3385825" y="2057850"/>
            <a:ext cx="3795600" cy="1027800"/>
          </a:xfrm>
          <a:prstGeom prst="rect">
            <a:avLst/>
          </a:prstGeom>
        </p:spPr>
        <p:txBody>
          <a:bodyPr spcFirstLastPara="1" wrap="square" lIns="91425" tIns="91425" rIns="91425" bIns="91425" anchor="b" anchorCtr="0">
            <a:noAutofit/>
          </a:bodyPr>
          <a:lstStyle>
            <a:lvl1pPr lvl="0">
              <a:spcBef>
                <a:spcPts val="0"/>
              </a:spcBef>
              <a:spcAft>
                <a:spcPts val="0"/>
              </a:spcAft>
              <a:buSzPts val="5000"/>
              <a:buNone/>
              <a:defRPr sz="5000"/>
            </a:lvl1pPr>
            <a:lvl2pPr lvl="1" algn="ctr">
              <a:spcBef>
                <a:spcPts val="0"/>
              </a:spcBef>
              <a:spcAft>
                <a:spcPts val="0"/>
              </a:spcAft>
              <a:buSzPts val="5000"/>
              <a:buFont typeface="Zen Dots"/>
              <a:buNone/>
              <a:defRPr sz="5000">
                <a:latin typeface="Zen Dots"/>
                <a:ea typeface="Zen Dots"/>
                <a:cs typeface="Zen Dots"/>
                <a:sym typeface="Zen Dots"/>
              </a:defRPr>
            </a:lvl2pPr>
            <a:lvl3pPr lvl="2" algn="ctr">
              <a:spcBef>
                <a:spcPts val="0"/>
              </a:spcBef>
              <a:spcAft>
                <a:spcPts val="0"/>
              </a:spcAft>
              <a:buSzPts val="5000"/>
              <a:buFont typeface="Zen Dots"/>
              <a:buNone/>
              <a:defRPr sz="5000">
                <a:latin typeface="Zen Dots"/>
                <a:ea typeface="Zen Dots"/>
                <a:cs typeface="Zen Dots"/>
                <a:sym typeface="Zen Dots"/>
              </a:defRPr>
            </a:lvl3pPr>
            <a:lvl4pPr lvl="3" algn="ctr">
              <a:spcBef>
                <a:spcPts val="0"/>
              </a:spcBef>
              <a:spcAft>
                <a:spcPts val="0"/>
              </a:spcAft>
              <a:buSzPts val="5000"/>
              <a:buFont typeface="Zen Dots"/>
              <a:buNone/>
              <a:defRPr sz="5000">
                <a:latin typeface="Zen Dots"/>
                <a:ea typeface="Zen Dots"/>
                <a:cs typeface="Zen Dots"/>
                <a:sym typeface="Zen Dots"/>
              </a:defRPr>
            </a:lvl4pPr>
            <a:lvl5pPr lvl="4" algn="ctr">
              <a:spcBef>
                <a:spcPts val="0"/>
              </a:spcBef>
              <a:spcAft>
                <a:spcPts val="0"/>
              </a:spcAft>
              <a:buSzPts val="5000"/>
              <a:buFont typeface="Zen Dots"/>
              <a:buNone/>
              <a:defRPr sz="5000">
                <a:latin typeface="Zen Dots"/>
                <a:ea typeface="Zen Dots"/>
                <a:cs typeface="Zen Dots"/>
                <a:sym typeface="Zen Dots"/>
              </a:defRPr>
            </a:lvl5pPr>
            <a:lvl6pPr lvl="5" algn="ctr">
              <a:spcBef>
                <a:spcPts val="0"/>
              </a:spcBef>
              <a:spcAft>
                <a:spcPts val="0"/>
              </a:spcAft>
              <a:buSzPts val="5000"/>
              <a:buFont typeface="Zen Dots"/>
              <a:buNone/>
              <a:defRPr sz="5000">
                <a:latin typeface="Zen Dots"/>
                <a:ea typeface="Zen Dots"/>
                <a:cs typeface="Zen Dots"/>
                <a:sym typeface="Zen Dots"/>
              </a:defRPr>
            </a:lvl6pPr>
            <a:lvl7pPr lvl="6" algn="ctr">
              <a:spcBef>
                <a:spcPts val="0"/>
              </a:spcBef>
              <a:spcAft>
                <a:spcPts val="0"/>
              </a:spcAft>
              <a:buSzPts val="5000"/>
              <a:buFont typeface="Zen Dots"/>
              <a:buNone/>
              <a:defRPr sz="5000">
                <a:latin typeface="Zen Dots"/>
                <a:ea typeface="Zen Dots"/>
                <a:cs typeface="Zen Dots"/>
                <a:sym typeface="Zen Dots"/>
              </a:defRPr>
            </a:lvl7pPr>
            <a:lvl8pPr lvl="7" algn="ctr">
              <a:spcBef>
                <a:spcPts val="0"/>
              </a:spcBef>
              <a:spcAft>
                <a:spcPts val="0"/>
              </a:spcAft>
              <a:buSzPts val="5000"/>
              <a:buFont typeface="Zen Dots"/>
              <a:buNone/>
              <a:defRPr sz="5000">
                <a:latin typeface="Zen Dots"/>
                <a:ea typeface="Zen Dots"/>
                <a:cs typeface="Zen Dots"/>
                <a:sym typeface="Zen Dots"/>
              </a:defRPr>
            </a:lvl8pPr>
            <a:lvl9pPr lvl="8" algn="ctr">
              <a:spcBef>
                <a:spcPts val="0"/>
              </a:spcBef>
              <a:spcAft>
                <a:spcPts val="0"/>
              </a:spcAft>
              <a:buSzPts val="5000"/>
              <a:buFont typeface="Zen Dots"/>
              <a:buNone/>
              <a:defRPr sz="5000">
                <a:latin typeface="Zen Dots"/>
                <a:ea typeface="Zen Dots"/>
                <a:cs typeface="Zen Dots"/>
                <a:sym typeface="Zen Dots"/>
              </a:defRPr>
            </a:lvl9pPr>
          </a:lstStyle>
          <a:p>
            <a:endParaRPr/>
          </a:p>
        </p:txBody>
      </p:sp>
      <p:sp>
        <p:nvSpPr>
          <p:cNvPr id="47" name="Google Shape;47;p3"/>
          <p:cNvSpPr txBox="1">
            <a:spLocks noGrp="1"/>
          </p:cNvSpPr>
          <p:nvPr>
            <p:ph type="title" idx="2" hasCustomPrompt="1"/>
          </p:nvPr>
        </p:nvSpPr>
        <p:spPr>
          <a:xfrm>
            <a:off x="1962575" y="2057850"/>
            <a:ext cx="1423200" cy="1027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5000">
                <a:solidFill>
                  <a:schemeClr val="lt1"/>
                </a:solidFill>
              </a:defRPr>
            </a:lvl1pPr>
            <a:lvl2pPr lvl="1" algn="ctr" rtl="0">
              <a:spcBef>
                <a:spcPts val="0"/>
              </a:spcBef>
              <a:spcAft>
                <a:spcPts val="0"/>
              </a:spcAft>
              <a:buSzPts val="6000"/>
              <a:buFont typeface="Zen Dots"/>
              <a:buNone/>
              <a:defRPr sz="6000">
                <a:latin typeface="Zen Dots"/>
                <a:ea typeface="Zen Dots"/>
                <a:cs typeface="Zen Dots"/>
                <a:sym typeface="Zen Dots"/>
              </a:defRPr>
            </a:lvl2pPr>
            <a:lvl3pPr lvl="2" algn="ctr" rtl="0">
              <a:spcBef>
                <a:spcPts val="0"/>
              </a:spcBef>
              <a:spcAft>
                <a:spcPts val="0"/>
              </a:spcAft>
              <a:buSzPts val="6000"/>
              <a:buFont typeface="Zen Dots"/>
              <a:buNone/>
              <a:defRPr sz="6000">
                <a:latin typeface="Zen Dots"/>
                <a:ea typeface="Zen Dots"/>
                <a:cs typeface="Zen Dots"/>
                <a:sym typeface="Zen Dots"/>
              </a:defRPr>
            </a:lvl3pPr>
            <a:lvl4pPr lvl="3" algn="ctr" rtl="0">
              <a:spcBef>
                <a:spcPts val="0"/>
              </a:spcBef>
              <a:spcAft>
                <a:spcPts val="0"/>
              </a:spcAft>
              <a:buSzPts val="6000"/>
              <a:buFont typeface="Zen Dots"/>
              <a:buNone/>
              <a:defRPr sz="6000">
                <a:latin typeface="Zen Dots"/>
                <a:ea typeface="Zen Dots"/>
                <a:cs typeface="Zen Dots"/>
                <a:sym typeface="Zen Dots"/>
              </a:defRPr>
            </a:lvl4pPr>
            <a:lvl5pPr lvl="4" algn="ctr" rtl="0">
              <a:spcBef>
                <a:spcPts val="0"/>
              </a:spcBef>
              <a:spcAft>
                <a:spcPts val="0"/>
              </a:spcAft>
              <a:buSzPts val="6000"/>
              <a:buFont typeface="Zen Dots"/>
              <a:buNone/>
              <a:defRPr sz="6000">
                <a:latin typeface="Zen Dots"/>
                <a:ea typeface="Zen Dots"/>
                <a:cs typeface="Zen Dots"/>
                <a:sym typeface="Zen Dots"/>
              </a:defRPr>
            </a:lvl5pPr>
            <a:lvl6pPr lvl="5" algn="ctr" rtl="0">
              <a:spcBef>
                <a:spcPts val="0"/>
              </a:spcBef>
              <a:spcAft>
                <a:spcPts val="0"/>
              </a:spcAft>
              <a:buSzPts val="6000"/>
              <a:buFont typeface="Zen Dots"/>
              <a:buNone/>
              <a:defRPr sz="6000">
                <a:latin typeface="Zen Dots"/>
                <a:ea typeface="Zen Dots"/>
                <a:cs typeface="Zen Dots"/>
                <a:sym typeface="Zen Dots"/>
              </a:defRPr>
            </a:lvl6pPr>
            <a:lvl7pPr lvl="6" algn="ctr" rtl="0">
              <a:spcBef>
                <a:spcPts val="0"/>
              </a:spcBef>
              <a:spcAft>
                <a:spcPts val="0"/>
              </a:spcAft>
              <a:buSzPts val="6000"/>
              <a:buFont typeface="Zen Dots"/>
              <a:buNone/>
              <a:defRPr sz="6000">
                <a:latin typeface="Zen Dots"/>
                <a:ea typeface="Zen Dots"/>
                <a:cs typeface="Zen Dots"/>
                <a:sym typeface="Zen Dots"/>
              </a:defRPr>
            </a:lvl7pPr>
            <a:lvl8pPr lvl="7" algn="ctr" rtl="0">
              <a:spcBef>
                <a:spcPts val="0"/>
              </a:spcBef>
              <a:spcAft>
                <a:spcPts val="0"/>
              </a:spcAft>
              <a:buSzPts val="6000"/>
              <a:buFont typeface="Zen Dots"/>
              <a:buNone/>
              <a:defRPr sz="6000">
                <a:latin typeface="Zen Dots"/>
                <a:ea typeface="Zen Dots"/>
                <a:cs typeface="Zen Dots"/>
                <a:sym typeface="Zen Dots"/>
              </a:defRPr>
            </a:lvl8pPr>
            <a:lvl9pPr lvl="8" algn="ctr" rtl="0">
              <a:spcBef>
                <a:spcPts val="0"/>
              </a:spcBef>
              <a:spcAft>
                <a:spcPts val="0"/>
              </a:spcAft>
              <a:buSzPts val="6000"/>
              <a:buFont typeface="Zen Dots"/>
              <a:buNone/>
              <a:defRPr sz="6000">
                <a:latin typeface="Zen Dots"/>
                <a:ea typeface="Zen Dots"/>
                <a:cs typeface="Zen Dots"/>
                <a:sym typeface="Zen Dots"/>
              </a:defRPr>
            </a:lvl9pPr>
          </a:lstStyle>
          <a:p>
            <a:r>
              <a:t>xx%</a:t>
            </a:r>
          </a:p>
        </p:txBody>
      </p:sp>
      <p:grpSp>
        <p:nvGrpSpPr>
          <p:cNvPr id="48" name="Google Shape;48;p3"/>
          <p:cNvGrpSpPr/>
          <p:nvPr/>
        </p:nvGrpSpPr>
        <p:grpSpPr>
          <a:xfrm>
            <a:off x="-2359224" y="-1356230"/>
            <a:ext cx="15929692" cy="9131280"/>
            <a:chOff x="-2359224" y="-1356230"/>
            <a:chExt cx="15929692" cy="9131280"/>
          </a:xfrm>
        </p:grpSpPr>
        <p:pic>
          <p:nvPicPr>
            <p:cNvPr id="49" name="Google Shape;49;p3"/>
            <p:cNvPicPr preferRelativeResize="0"/>
            <p:nvPr/>
          </p:nvPicPr>
          <p:blipFill>
            <a:blip r:embed="rId4">
              <a:alphaModFix/>
            </a:blip>
            <a:stretch>
              <a:fillRect/>
            </a:stretch>
          </p:blipFill>
          <p:spPr>
            <a:xfrm rot="1414677">
              <a:off x="4585314" y="350118"/>
              <a:ext cx="8954184" cy="2023680"/>
            </a:xfrm>
            <a:prstGeom prst="rect">
              <a:avLst/>
            </a:prstGeom>
            <a:noFill/>
            <a:ln>
              <a:noFill/>
            </a:ln>
          </p:spPr>
        </p:pic>
        <p:pic>
          <p:nvPicPr>
            <p:cNvPr id="50" name="Google Shape;50;p3"/>
            <p:cNvPicPr preferRelativeResize="0"/>
            <p:nvPr/>
          </p:nvPicPr>
          <p:blipFill>
            <a:blip r:embed="rId4">
              <a:alphaModFix/>
            </a:blip>
            <a:stretch>
              <a:fillRect/>
            </a:stretch>
          </p:blipFill>
          <p:spPr>
            <a:xfrm rot="-9685721">
              <a:off x="-2253813" y="3757327"/>
              <a:ext cx="10590752" cy="239354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1"/>
        <p:cNvGrpSpPr/>
        <p:nvPr/>
      </p:nvGrpSpPr>
      <p:grpSpPr>
        <a:xfrm>
          <a:off x="0" y="0"/>
          <a:ext cx="0" cy="0"/>
          <a:chOff x="0" y="0"/>
          <a:chExt cx="0" cy="0"/>
        </a:xfrm>
      </p:grpSpPr>
      <p:pic>
        <p:nvPicPr>
          <p:cNvPr id="52" name="Google Shape;52;p4"/>
          <p:cNvPicPr preferRelativeResize="0"/>
          <p:nvPr/>
        </p:nvPicPr>
        <p:blipFill>
          <a:blip r:embed="rId2">
            <a:alphaModFix/>
          </a:blip>
          <a:stretch>
            <a:fillRect/>
          </a:stretch>
        </p:blipFill>
        <p:spPr>
          <a:xfrm flipH="1">
            <a:off x="50" y="0"/>
            <a:ext cx="9144003" cy="5143501"/>
          </a:xfrm>
          <a:prstGeom prst="rect">
            <a:avLst/>
          </a:prstGeom>
          <a:noFill/>
          <a:ln>
            <a:noFill/>
          </a:ln>
        </p:spPr>
      </p:pic>
      <p:sp>
        <p:nvSpPr>
          <p:cNvPr id="53" name="Google Shape;5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700"/>
              <a:buNone/>
              <a:defRPr/>
            </a:lvl1pPr>
            <a:lvl2pPr lvl="1" rtl="0">
              <a:lnSpc>
                <a:spcPct val="100000"/>
              </a:lnSpc>
              <a:spcBef>
                <a:spcPts val="0"/>
              </a:spcBef>
              <a:spcAft>
                <a:spcPts val="0"/>
              </a:spcAft>
              <a:buSzPts val="2700"/>
              <a:buFont typeface="Zen Dots"/>
              <a:buNone/>
              <a:defRPr>
                <a:latin typeface="Zen Dots"/>
                <a:ea typeface="Zen Dots"/>
                <a:cs typeface="Zen Dots"/>
                <a:sym typeface="Zen Dots"/>
              </a:defRPr>
            </a:lvl2pPr>
            <a:lvl3pPr lvl="2" rtl="0">
              <a:lnSpc>
                <a:spcPct val="100000"/>
              </a:lnSpc>
              <a:spcBef>
                <a:spcPts val="0"/>
              </a:spcBef>
              <a:spcAft>
                <a:spcPts val="0"/>
              </a:spcAft>
              <a:buSzPts val="2700"/>
              <a:buFont typeface="Zen Dots"/>
              <a:buNone/>
              <a:defRPr>
                <a:latin typeface="Zen Dots"/>
                <a:ea typeface="Zen Dots"/>
                <a:cs typeface="Zen Dots"/>
                <a:sym typeface="Zen Dots"/>
              </a:defRPr>
            </a:lvl3pPr>
            <a:lvl4pPr lvl="3" rtl="0">
              <a:lnSpc>
                <a:spcPct val="100000"/>
              </a:lnSpc>
              <a:spcBef>
                <a:spcPts val="0"/>
              </a:spcBef>
              <a:spcAft>
                <a:spcPts val="0"/>
              </a:spcAft>
              <a:buSzPts val="2700"/>
              <a:buFont typeface="Zen Dots"/>
              <a:buNone/>
              <a:defRPr>
                <a:latin typeface="Zen Dots"/>
                <a:ea typeface="Zen Dots"/>
                <a:cs typeface="Zen Dots"/>
                <a:sym typeface="Zen Dots"/>
              </a:defRPr>
            </a:lvl4pPr>
            <a:lvl5pPr lvl="4" rtl="0">
              <a:lnSpc>
                <a:spcPct val="100000"/>
              </a:lnSpc>
              <a:spcBef>
                <a:spcPts val="0"/>
              </a:spcBef>
              <a:spcAft>
                <a:spcPts val="0"/>
              </a:spcAft>
              <a:buSzPts val="2700"/>
              <a:buFont typeface="Zen Dots"/>
              <a:buNone/>
              <a:defRPr>
                <a:latin typeface="Zen Dots"/>
                <a:ea typeface="Zen Dots"/>
                <a:cs typeface="Zen Dots"/>
                <a:sym typeface="Zen Dots"/>
              </a:defRPr>
            </a:lvl5pPr>
            <a:lvl6pPr lvl="5" rtl="0">
              <a:lnSpc>
                <a:spcPct val="100000"/>
              </a:lnSpc>
              <a:spcBef>
                <a:spcPts val="0"/>
              </a:spcBef>
              <a:spcAft>
                <a:spcPts val="0"/>
              </a:spcAft>
              <a:buSzPts val="2700"/>
              <a:buFont typeface="Zen Dots"/>
              <a:buNone/>
              <a:defRPr>
                <a:latin typeface="Zen Dots"/>
                <a:ea typeface="Zen Dots"/>
                <a:cs typeface="Zen Dots"/>
                <a:sym typeface="Zen Dots"/>
              </a:defRPr>
            </a:lvl6pPr>
            <a:lvl7pPr lvl="6" rtl="0">
              <a:lnSpc>
                <a:spcPct val="100000"/>
              </a:lnSpc>
              <a:spcBef>
                <a:spcPts val="0"/>
              </a:spcBef>
              <a:spcAft>
                <a:spcPts val="0"/>
              </a:spcAft>
              <a:buSzPts val="2700"/>
              <a:buFont typeface="Zen Dots"/>
              <a:buNone/>
              <a:defRPr>
                <a:latin typeface="Zen Dots"/>
                <a:ea typeface="Zen Dots"/>
                <a:cs typeface="Zen Dots"/>
                <a:sym typeface="Zen Dots"/>
              </a:defRPr>
            </a:lvl7pPr>
            <a:lvl8pPr lvl="7" rtl="0">
              <a:lnSpc>
                <a:spcPct val="100000"/>
              </a:lnSpc>
              <a:spcBef>
                <a:spcPts val="0"/>
              </a:spcBef>
              <a:spcAft>
                <a:spcPts val="0"/>
              </a:spcAft>
              <a:buSzPts val="2700"/>
              <a:buFont typeface="Zen Dots"/>
              <a:buNone/>
              <a:defRPr>
                <a:latin typeface="Zen Dots"/>
                <a:ea typeface="Zen Dots"/>
                <a:cs typeface="Zen Dots"/>
                <a:sym typeface="Zen Dots"/>
              </a:defRPr>
            </a:lvl8pPr>
            <a:lvl9pPr lvl="8" rtl="0">
              <a:lnSpc>
                <a:spcPct val="100000"/>
              </a:lnSpc>
              <a:spcBef>
                <a:spcPts val="0"/>
              </a:spcBef>
              <a:spcAft>
                <a:spcPts val="0"/>
              </a:spcAft>
              <a:buSzPts val="2700"/>
              <a:buFont typeface="Zen Dots"/>
              <a:buNone/>
              <a:defRPr>
                <a:latin typeface="Zen Dots"/>
                <a:ea typeface="Zen Dots"/>
                <a:cs typeface="Zen Dots"/>
                <a:sym typeface="Zen Dots"/>
              </a:defRPr>
            </a:lvl9pPr>
          </a:lstStyle>
          <a:p>
            <a:endParaRPr/>
          </a:p>
        </p:txBody>
      </p:sp>
      <p:sp>
        <p:nvSpPr>
          <p:cNvPr id="54" name="Google Shape;54;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55" name="Google Shape;55;p4"/>
          <p:cNvGrpSpPr/>
          <p:nvPr/>
        </p:nvGrpSpPr>
        <p:grpSpPr>
          <a:xfrm>
            <a:off x="171510" y="-1"/>
            <a:ext cx="9010388" cy="5042325"/>
            <a:chOff x="171510" y="-1"/>
            <a:chExt cx="9010388" cy="5042325"/>
          </a:xfrm>
        </p:grpSpPr>
        <p:grpSp>
          <p:nvGrpSpPr>
            <p:cNvPr id="56" name="Google Shape;56;p4"/>
            <p:cNvGrpSpPr/>
            <p:nvPr/>
          </p:nvGrpSpPr>
          <p:grpSpPr>
            <a:xfrm>
              <a:off x="8231583" y="-1"/>
              <a:ext cx="950315" cy="1226677"/>
              <a:chOff x="8231583" y="-1"/>
              <a:chExt cx="950315" cy="1226677"/>
            </a:xfrm>
          </p:grpSpPr>
          <p:sp>
            <p:nvSpPr>
              <p:cNvPr id="57" name="Google Shape;57;p4"/>
              <p:cNvSpPr/>
              <p:nvPr/>
            </p:nvSpPr>
            <p:spPr>
              <a:xfrm rot="-1234852" flipH="1">
                <a:off x="8344284" y="38685"/>
                <a:ext cx="327648" cy="592391"/>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965414" flipH="1">
                <a:off x="8539814" y="542826"/>
                <a:ext cx="533545" cy="672337"/>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235285" flipH="1">
                <a:off x="9054781" y="1154617"/>
                <a:ext cx="62994" cy="62994"/>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234409" flipH="1">
                <a:off x="8463119" y="589642"/>
                <a:ext cx="88760" cy="88780"/>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1218597" flipH="1">
                <a:off x="8237620" y="99245"/>
                <a:ext cx="42373" cy="42383"/>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4"/>
            <p:cNvGrpSpPr/>
            <p:nvPr/>
          </p:nvGrpSpPr>
          <p:grpSpPr>
            <a:xfrm>
              <a:off x="171510" y="4700307"/>
              <a:ext cx="1364125" cy="342018"/>
              <a:chOff x="5717100" y="144925"/>
              <a:chExt cx="1555800" cy="390075"/>
            </a:xfrm>
          </p:grpSpPr>
          <p:sp>
            <p:nvSpPr>
              <p:cNvPr id="63" name="Google Shape;63;p4"/>
              <p:cNvSpPr/>
              <p:nvPr/>
            </p:nvSpPr>
            <p:spPr>
              <a:xfrm>
                <a:off x="5717100" y="144925"/>
                <a:ext cx="137150" cy="390075"/>
              </a:xfrm>
              <a:custGeom>
                <a:avLst/>
                <a:gdLst/>
                <a:ahLst/>
                <a:cxnLst/>
                <a:rect l="l" t="t" r="r" b="b"/>
                <a:pathLst>
                  <a:path w="5486" h="15603" fill="none" extrusionOk="0">
                    <a:moveTo>
                      <a:pt x="5486" y="7803"/>
                    </a:moveTo>
                    <a:cubicBezTo>
                      <a:pt x="5486" y="3477"/>
                      <a:pt x="4238" y="0"/>
                      <a:pt x="2722" y="0"/>
                    </a:cubicBezTo>
                    <a:cubicBezTo>
                      <a:pt x="1249" y="0"/>
                      <a:pt x="1" y="3477"/>
                      <a:pt x="1" y="7803"/>
                    </a:cubicBezTo>
                    <a:cubicBezTo>
                      <a:pt x="1" y="12125"/>
                      <a:pt x="1249" y="15602"/>
                      <a:pt x="2722" y="15602"/>
                    </a:cubicBezTo>
                    <a:cubicBezTo>
                      <a:pt x="4238" y="15602"/>
                      <a:pt x="5486" y="12125"/>
                      <a:pt x="548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5863150" y="144925"/>
                <a:ext cx="168250" cy="390075"/>
              </a:xfrm>
              <a:custGeom>
                <a:avLst/>
                <a:gdLst/>
                <a:ahLst/>
                <a:cxnLst/>
                <a:rect l="l" t="t" r="r" b="b"/>
                <a:pathLst>
                  <a:path w="6730" h="15603" fill="none" extrusionOk="0">
                    <a:moveTo>
                      <a:pt x="6730" y="7803"/>
                    </a:moveTo>
                    <a:cubicBezTo>
                      <a:pt x="6730" y="3477"/>
                      <a:pt x="5214" y="0"/>
                      <a:pt x="3342" y="0"/>
                    </a:cubicBezTo>
                    <a:cubicBezTo>
                      <a:pt x="1516" y="0"/>
                      <a:pt x="0" y="3477"/>
                      <a:pt x="0" y="7803"/>
                    </a:cubicBezTo>
                    <a:cubicBezTo>
                      <a:pt x="0" y="12125"/>
                      <a:pt x="1516" y="15602"/>
                      <a:pt x="3342" y="15602"/>
                    </a:cubicBezTo>
                    <a:cubicBezTo>
                      <a:pt x="5214" y="15602"/>
                      <a:pt x="6730" y="12125"/>
                      <a:pt x="6730"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6008025" y="144925"/>
                <a:ext cx="200625" cy="390075"/>
              </a:xfrm>
              <a:custGeom>
                <a:avLst/>
                <a:gdLst/>
                <a:ahLst/>
                <a:cxnLst/>
                <a:rect l="l" t="t" r="r" b="b"/>
                <a:pathLst>
                  <a:path w="8025" h="15603" fill="none" extrusionOk="0">
                    <a:moveTo>
                      <a:pt x="8024" y="7803"/>
                    </a:moveTo>
                    <a:cubicBezTo>
                      <a:pt x="8024" y="3477"/>
                      <a:pt x="6241" y="0"/>
                      <a:pt x="4012" y="0"/>
                    </a:cubicBezTo>
                    <a:cubicBezTo>
                      <a:pt x="1826" y="0"/>
                      <a:pt x="0" y="3477"/>
                      <a:pt x="0" y="7803"/>
                    </a:cubicBezTo>
                    <a:cubicBezTo>
                      <a:pt x="0" y="12125"/>
                      <a:pt x="1826" y="15602"/>
                      <a:pt x="4012" y="15602"/>
                    </a:cubicBezTo>
                    <a:cubicBezTo>
                      <a:pt x="6241" y="15602"/>
                      <a:pt x="8024" y="12125"/>
                      <a:pt x="802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6153975" y="144925"/>
                <a:ext cx="231825" cy="390075"/>
              </a:xfrm>
              <a:custGeom>
                <a:avLst/>
                <a:gdLst/>
                <a:ahLst/>
                <a:cxnLst/>
                <a:rect l="l" t="t" r="r" b="b"/>
                <a:pathLst>
                  <a:path w="9273" h="15603" fill="none" extrusionOk="0">
                    <a:moveTo>
                      <a:pt x="9273" y="7803"/>
                    </a:moveTo>
                    <a:cubicBezTo>
                      <a:pt x="9273" y="3477"/>
                      <a:pt x="7222" y="0"/>
                      <a:pt x="4636" y="0"/>
                    </a:cubicBezTo>
                    <a:cubicBezTo>
                      <a:pt x="2097" y="0"/>
                      <a:pt x="0" y="3477"/>
                      <a:pt x="0" y="7803"/>
                    </a:cubicBezTo>
                    <a:cubicBezTo>
                      <a:pt x="0" y="12125"/>
                      <a:pt x="2097" y="15602"/>
                      <a:pt x="4636" y="15602"/>
                    </a:cubicBezTo>
                    <a:cubicBezTo>
                      <a:pt x="7222" y="15602"/>
                      <a:pt x="9273" y="12125"/>
                      <a:pt x="9273"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6300000" y="144925"/>
                <a:ext cx="264100" cy="390075"/>
              </a:xfrm>
              <a:custGeom>
                <a:avLst/>
                <a:gdLst/>
                <a:ahLst/>
                <a:cxnLst/>
                <a:rect l="l" t="t" r="r" b="b"/>
                <a:pathLst>
                  <a:path w="10564" h="15603" fill="none" extrusionOk="0">
                    <a:moveTo>
                      <a:pt x="10564" y="7803"/>
                    </a:moveTo>
                    <a:cubicBezTo>
                      <a:pt x="10564" y="3477"/>
                      <a:pt x="8203" y="0"/>
                      <a:pt x="5261" y="0"/>
                    </a:cubicBezTo>
                    <a:cubicBezTo>
                      <a:pt x="2362" y="0"/>
                      <a:pt x="1" y="3477"/>
                      <a:pt x="1" y="7803"/>
                    </a:cubicBezTo>
                    <a:cubicBezTo>
                      <a:pt x="1" y="12125"/>
                      <a:pt x="2362" y="15602"/>
                      <a:pt x="5261" y="15602"/>
                    </a:cubicBezTo>
                    <a:cubicBezTo>
                      <a:pt x="8203" y="15602"/>
                      <a:pt x="10564" y="12125"/>
                      <a:pt x="1056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6445950" y="144925"/>
                <a:ext cx="295400" cy="390075"/>
              </a:xfrm>
              <a:custGeom>
                <a:avLst/>
                <a:gdLst/>
                <a:ahLst/>
                <a:cxnLst/>
                <a:rect l="l" t="t" r="r" b="b"/>
                <a:pathLst>
                  <a:path w="11816" h="15603" fill="none" extrusionOk="0">
                    <a:moveTo>
                      <a:pt x="11816" y="7803"/>
                    </a:moveTo>
                    <a:cubicBezTo>
                      <a:pt x="11816" y="3477"/>
                      <a:pt x="9141" y="0"/>
                      <a:pt x="5885" y="0"/>
                    </a:cubicBezTo>
                    <a:cubicBezTo>
                      <a:pt x="2633" y="0"/>
                      <a:pt x="1" y="3477"/>
                      <a:pt x="1" y="7803"/>
                    </a:cubicBezTo>
                    <a:cubicBezTo>
                      <a:pt x="1" y="12125"/>
                      <a:pt x="2633" y="15602"/>
                      <a:pt x="5885" y="15602"/>
                    </a:cubicBezTo>
                    <a:cubicBezTo>
                      <a:pt x="9141" y="15602"/>
                      <a:pt x="11816" y="12125"/>
                      <a:pt x="1181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6590825" y="144925"/>
                <a:ext cx="327675" cy="390075"/>
              </a:xfrm>
              <a:custGeom>
                <a:avLst/>
                <a:gdLst/>
                <a:ahLst/>
                <a:cxnLst/>
                <a:rect l="l" t="t" r="r" b="b"/>
                <a:pathLst>
                  <a:path w="13107" h="15603" fill="none" extrusionOk="0">
                    <a:moveTo>
                      <a:pt x="13107" y="7803"/>
                    </a:moveTo>
                    <a:cubicBezTo>
                      <a:pt x="13107" y="3477"/>
                      <a:pt x="10165" y="0"/>
                      <a:pt x="6556" y="0"/>
                    </a:cubicBezTo>
                    <a:cubicBezTo>
                      <a:pt x="2943" y="0"/>
                      <a:pt x="1" y="3477"/>
                      <a:pt x="1" y="7803"/>
                    </a:cubicBezTo>
                    <a:cubicBezTo>
                      <a:pt x="1" y="12125"/>
                      <a:pt x="2943" y="15602"/>
                      <a:pt x="6556" y="15602"/>
                    </a:cubicBezTo>
                    <a:cubicBezTo>
                      <a:pt x="10165" y="15602"/>
                      <a:pt x="13107" y="12125"/>
                      <a:pt x="13107"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6736875" y="144925"/>
                <a:ext cx="358875" cy="390075"/>
              </a:xfrm>
              <a:custGeom>
                <a:avLst/>
                <a:gdLst/>
                <a:ahLst/>
                <a:cxnLst/>
                <a:rect l="l" t="t" r="r" b="b"/>
                <a:pathLst>
                  <a:path w="14355" h="15603" fill="none" extrusionOk="0">
                    <a:moveTo>
                      <a:pt x="14354" y="7803"/>
                    </a:moveTo>
                    <a:cubicBezTo>
                      <a:pt x="14354" y="3477"/>
                      <a:pt x="11145" y="0"/>
                      <a:pt x="7175" y="0"/>
                    </a:cubicBezTo>
                    <a:cubicBezTo>
                      <a:pt x="3210" y="0"/>
                      <a:pt x="0" y="3477"/>
                      <a:pt x="0" y="7803"/>
                    </a:cubicBezTo>
                    <a:cubicBezTo>
                      <a:pt x="0" y="12125"/>
                      <a:pt x="3210" y="15602"/>
                      <a:pt x="7175" y="15602"/>
                    </a:cubicBezTo>
                    <a:cubicBezTo>
                      <a:pt x="11145" y="15602"/>
                      <a:pt x="14354" y="12125"/>
                      <a:pt x="1435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6882825" y="144925"/>
                <a:ext cx="390075" cy="390075"/>
              </a:xfrm>
              <a:custGeom>
                <a:avLst/>
                <a:gdLst/>
                <a:ahLst/>
                <a:cxnLst/>
                <a:rect l="l" t="t" r="r" b="b"/>
                <a:pathLst>
                  <a:path w="15603" h="15603" fill="none" extrusionOk="0">
                    <a:moveTo>
                      <a:pt x="15602" y="7803"/>
                    </a:moveTo>
                    <a:cubicBezTo>
                      <a:pt x="15602" y="3477"/>
                      <a:pt x="12125" y="0"/>
                      <a:pt x="7803" y="0"/>
                    </a:cubicBezTo>
                    <a:cubicBezTo>
                      <a:pt x="3477" y="0"/>
                      <a:pt x="0" y="3477"/>
                      <a:pt x="0" y="7803"/>
                    </a:cubicBezTo>
                    <a:cubicBezTo>
                      <a:pt x="0" y="12125"/>
                      <a:pt x="3477" y="15602"/>
                      <a:pt x="7803" y="15602"/>
                    </a:cubicBezTo>
                    <a:cubicBezTo>
                      <a:pt x="12125" y="15602"/>
                      <a:pt x="15602" y="12125"/>
                      <a:pt x="15602"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2" name="Google Shape;72;p4"/>
          <p:cNvPicPr preferRelativeResize="0"/>
          <p:nvPr/>
        </p:nvPicPr>
        <p:blipFill rotWithShape="1">
          <a:blip r:embed="rId3">
            <a:alphaModFix/>
          </a:blip>
          <a:srcRect l="60053" r="3" b="3138"/>
          <a:stretch/>
        </p:blipFill>
        <p:spPr>
          <a:xfrm rot="4293655" flipH="1">
            <a:off x="7616204" y="2621133"/>
            <a:ext cx="2245602" cy="544549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9"/>
        <p:cNvGrpSpPr/>
        <p:nvPr/>
      </p:nvGrpSpPr>
      <p:grpSpPr>
        <a:xfrm>
          <a:off x="0" y="0"/>
          <a:ext cx="0" cy="0"/>
          <a:chOff x="0" y="0"/>
          <a:chExt cx="0" cy="0"/>
        </a:xfrm>
      </p:grpSpPr>
      <p:pic>
        <p:nvPicPr>
          <p:cNvPr id="100" name="Google Shape;100;p7"/>
          <p:cNvPicPr preferRelativeResize="0"/>
          <p:nvPr/>
        </p:nvPicPr>
        <p:blipFill rotWithShape="1">
          <a:blip r:embed="rId2">
            <a:alphaModFix/>
          </a:blip>
          <a:srcRect/>
          <a:stretch/>
        </p:blipFill>
        <p:spPr>
          <a:xfrm rot="10800000" flipH="1">
            <a:off x="50" y="0"/>
            <a:ext cx="9144005" cy="5143503"/>
          </a:xfrm>
          <a:prstGeom prst="rect">
            <a:avLst/>
          </a:prstGeom>
          <a:noFill/>
          <a:ln>
            <a:noFill/>
          </a:ln>
        </p:spPr>
      </p:pic>
      <p:grpSp>
        <p:nvGrpSpPr>
          <p:cNvPr id="101" name="Google Shape;101;p7"/>
          <p:cNvGrpSpPr/>
          <p:nvPr/>
        </p:nvGrpSpPr>
        <p:grpSpPr>
          <a:xfrm rot="5400000">
            <a:off x="8013875" y="686575"/>
            <a:ext cx="1555800" cy="390075"/>
            <a:chOff x="5717100" y="144925"/>
            <a:chExt cx="1555800" cy="390075"/>
          </a:xfrm>
        </p:grpSpPr>
        <p:sp>
          <p:nvSpPr>
            <p:cNvPr id="102" name="Google Shape;102;p7"/>
            <p:cNvSpPr/>
            <p:nvPr/>
          </p:nvSpPr>
          <p:spPr>
            <a:xfrm>
              <a:off x="5717100" y="144925"/>
              <a:ext cx="137150" cy="390075"/>
            </a:xfrm>
            <a:custGeom>
              <a:avLst/>
              <a:gdLst/>
              <a:ahLst/>
              <a:cxnLst/>
              <a:rect l="l" t="t" r="r" b="b"/>
              <a:pathLst>
                <a:path w="5486" h="15603" fill="none" extrusionOk="0">
                  <a:moveTo>
                    <a:pt x="5486" y="7803"/>
                  </a:moveTo>
                  <a:cubicBezTo>
                    <a:pt x="5486" y="3477"/>
                    <a:pt x="4238" y="0"/>
                    <a:pt x="2722" y="0"/>
                  </a:cubicBezTo>
                  <a:cubicBezTo>
                    <a:pt x="1249" y="0"/>
                    <a:pt x="1" y="3477"/>
                    <a:pt x="1" y="7803"/>
                  </a:cubicBezTo>
                  <a:cubicBezTo>
                    <a:pt x="1" y="12125"/>
                    <a:pt x="1249" y="15602"/>
                    <a:pt x="2722" y="15602"/>
                  </a:cubicBezTo>
                  <a:cubicBezTo>
                    <a:pt x="4238" y="15602"/>
                    <a:pt x="5486" y="12125"/>
                    <a:pt x="548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5863150" y="144925"/>
              <a:ext cx="168250" cy="390075"/>
            </a:xfrm>
            <a:custGeom>
              <a:avLst/>
              <a:gdLst/>
              <a:ahLst/>
              <a:cxnLst/>
              <a:rect l="l" t="t" r="r" b="b"/>
              <a:pathLst>
                <a:path w="6730" h="15603" fill="none" extrusionOk="0">
                  <a:moveTo>
                    <a:pt x="6730" y="7803"/>
                  </a:moveTo>
                  <a:cubicBezTo>
                    <a:pt x="6730" y="3477"/>
                    <a:pt x="5214" y="0"/>
                    <a:pt x="3342" y="0"/>
                  </a:cubicBezTo>
                  <a:cubicBezTo>
                    <a:pt x="1516" y="0"/>
                    <a:pt x="0" y="3477"/>
                    <a:pt x="0" y="7803"/>
                  </a:cubicBezTo>
                  <a:cubicBezTo>
                    <a:pt x="0" y="12125"/>
                    <a:pt x="1516" y="15602"/>
                    <a:pt x="3342" y="15602"/>
                  </a:cubicBezTo>
                  <a:cubicBezTo>
                    <a:pt x="5214" y="15602"/>
                    <a:pt x="6730" y="12125"/>
                    <a:pt x="6730"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6008025" y="144925"/>
              <a:ext cx="200625" cy="390075"/>
            </a:xfrm>
            <a:custGeom>
              <a:avLst/>
              <a:gdLst/>
              <a:ahLst/>
              <a:cxnLst/>
              <a:rect l="l" t="t" r="r" b="b"/>
              <a:pathLst>
                <a:path w="8025" h="15603" fill="none" extrusionOk="0">
                  <a:moveTo>
                    <a:pt x="8024" y="7803"/>
                  </a:moveTo>
                  <a:cubicBezTo>
                    <a:pt x="8024" y="3477"/>
                    <a:pt x="6241" y="0"/>
                    <a:pt x="4012" y="0"/>
                  </a:cubicBezTo>
                  <a:cubicBezTo>
                    <a:pt x="1826" y="0"/>
                    <a:pt x="0" y="3477"/>
                    <a:pt x="0" y="7803"/>
                  </a:cubicBezTo>
                  <a:cubicBezTo>
                    <a:pt x="0" y="12125"/>
                    <a:pt x="1826" y="15602"/>
                    <a:pt x="4012" y="15602"/>
                  </a:cubicBezTo>
                  <a:cubicBezTo>
                    <a:pt x="6241" y="15602"/>
                    <a:pt x="8024" y="12125"/>
                    <a:pt x="802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6153975" y="144925"/>
              <a:ext cx="231825" cy="390075"/>
            </a:xfrm>
            <a:custGeom>
              <a:avLst/>
              <a:gdLst/>
              <a:ahLst/>
              <a:cxnLst/>
              <a:rect l="l" t="t" r="r" b="b"/>
              <a:pathLst>
                <a:path w="9273" h="15603" fill="none" extrusionOk="0">
                  <a:moveTo>
                    <a:pt x="9273" y="7803"/>
                  </a:moveTo>
                  <a:cubicBezTo>
                    <a:pt x="9273" y="3477"/>
                    <a:pt x="7222" y="0"/>
                    <a:pt x="4636" y="0"/>
                  </a:cubicBezTo>
                  <a:cubicBezTo>
                    <a:pt x="2097" y="0"/>
                    <a:pt x="0" y="3477"/>
                    <a:pt x="0" y="7803"/>
                  </a:cubicBezTo>
                  <a:cubicBezTo>
                    <a:pt x="0" y="12125"/>
                    <a:pt x="2097" y="15602"/>
                    <a:pt x="4636" y="15602"/>
                  </a:cubicBezTo>
                  <a:cubicBezTo>
                    <a:pt x="7222" y="15602"/>
                    <a:pt x="9273" y="12125"/>
                    <a:pt x="9273"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6300000" y="144925"/>
              <a:ext cx="264100" cy="390075"/>
            </a:xfrm>
            <a:custGeom>
              <a:avLst/>
              <a:gdLst/>
              <a:ahLst/>
              <a:cxnLst/>
              <a:rect l="l" t="t" r="r" b="b"/>
              <a:pathLst>
                <a:path w="10564" h="15603" fill="none" extrusionOk="0">
                  <a:moveTo>
                    <a:pt x="10564" y="7803"/>
                  </a:moveTo>
                  <a:cubicBezTo>
                    <a:pt x="10564" y="3477"/>
                    <a:pt x="8203" y="0"/>
                    <a:pt x="5261" y="0"/>
                  </a:cubicBezTo>
                  <a:cubicBezTo>
                    <a:pt x="2362" y="0"/>
                    <a:pt x="1" y="3477"/>
                    <a:pt x="1" y="7803"/>
                  </a:cubicBezTo>
                  <a:cubicBezTo>
                    <a:pt x="1" y="12125"/>
                    <a:pt x="2362" y="15602"/>
                    <a:pt x="5261" y="15602"/>
                  </a:cubicBezTo>
                  <a:cubicBezTo>
                    <a:pt x="8203" y="15602"/>
                    <a:pt x="10564" y="12125"/>
                    <a:pt x="1056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6445950" y="144925"/>
              <a:ext cx="295400" cy="390075"/>
            </a:xfrm>
            <a:custGeom>
              <a:avLst/>
              <a:gdLst/>
              <a:ahLst/>
              <a:cxnLst/>
              <a:rect l="l" t="t" r="r" b="b"/>
              <a:pathLst>
                <a:path w="11816" h="15603" fill="none" extrusionOk="0">
                  <a:moveTo>
                    <a:pt x="11816" y="7803"/>
                  </a:moveTo>
                  <a:cubicBezTo>
                    <a:pt x="11816" y="3477"/>
                    <a:pt x="9141" y="0"/>
                    <a:pt x="5885" y="0"/>
                  </a:cubicBezTo>
                  <a:cubicBezTo>
                    <a:pt x="2633" y="0"/>
                    <a:pt x="1" y="3477"/>
                    <a:pt x="1" y="7803"/>
                  </a:cubicBezTo>
                  <a:cubicBezTo>
                    <a:pt x="1" y="12125"/>
                    <a:pt x="2633" y="15602"/>
                    <a:pt x="5885" y="15602"/>
                  </a:cubicBezTo>
                  <a:cubicBezTo>
                    <a:pt x="9141" y="15602"/>
                    <a:pt x="11816" y="12125"/>
                    <a:pt x="1181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6590825" y="144925"/>
              <a:ext cx="327675" cy="390075"/>
            </a:xfrm>
            <a:custGeom>
              <a:avLst/>
              <a:gdLst/>
              <a:ahLst/>
              <a:cxnLst/>
              <a:rect l="l" t="t" r="r" b="b"/>
              <a:pathLst>
                <a:path w="13107" h="15603" fill="none" extrusionOk="0">
                  <a:moveTo>
                    <a:pt x="13107" y="7803"/>
                  </a:moveTo>
                  <a:cubicBezTo>
                    <a:pt x="13107" y="3477"/>
                    <a:pt x="10165" y="0"/>
                    <a:pt x="6556" y="0"/>
                  </a:cubicBezTo>
                  <a:cubicBezTo>
                    <a:pt x="2943" y="0"/>
                    <a:pt x="1" y="3477"/>
                    <a:pt x="1" y="7803"/>
                  </a:cubicBezTo>
                  <a:cubicBezTo>
                    <a:pt x="1" y="12125"/>
                    <a:pt x="2943" y="15602"/>
                    <a:pt x="6556" y="15602"/>
                  </a:cubicBezTo>
                  <a:cubicBezTo>
                    <a:pt x="10165" y="15602"/>
                    <a:pt x="13107" y="12125"/>
                    <a:pt x="13107"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6736875" y="144925"/>
              <a:ext cx="358875" cy="390075"/>
            </a:xfrm>
            <a:custGeom>
              <a:avLst/>
              <a:gdLst/>
              <a:ahLst/>
              <a:cxnLst/>
              <a:rect l="l" t="t" r="r" b="b"/>
              <a:pathLst>
                <a:path w="14355" h="15603" fill="none" extrusionOk="0">
                  <a:moveTo>
                    <a:pt x="14354" y="7803"/>
                  </a:moveTo>
                  <a:cubicBezTo>
                    <a:pt x="14354" y="3477"/>
                    <a:pt x="11145" y="0"/>
                    <a:pt x="7175" y="0"/>
                  </a:cubicBezTo>
                  <a:cubicBezTo>
                    <a:pt x="3210" y="0"/>
                    <a:pt x="0" y="3477"/>
                    <a:pt x="0" y="7803"/>
                  </a:cubicBezTo>
                  <a:cubicBezTo>
                    <a:pt x="0" y="12125"/>
                    <a:pt x="3210" y="15602"/>
                    <a:pt x="7175" y="15602"/>
                  </a:cubicBezTo>
                  <a:cubicBezTo>
                    <a:pt x="11145" y="15602"/>
                    <a:pt x="14354" y="12125"/>
                    <a:pt x="1435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6882825" y="144925"/>
              <a:ext cx="390075" cy="390075"/>
            </a:xfrm>
            <a:custGeom>
              <a:avLst/>
              <a:gdLst/>
              <a:ahLst/>
              <a:cxnLst/>
              <a:rect l="l" t="t" r="r" b="b"/>
              <a:pathLst>
                <a:path w="15603" h="15603" fill="none" extrusionOk="0">
                  <a:moveTo>
                    <a:pt x="15602" y="7803"/>
                  </a:moveTo>
                  <a:cubicBezTo>
                    <a:pt x="15602" y="3477"/>
                    <a:pt x="12125" y="0"/>
                    <a:pt x="7803" y="0"/>
                  </a:cubicBezTo>
                  <a:cubicBezTo>
                    <a:pt x="3477" y="0"/>
                    <a:pt x="0" y="3477"/>
                    <a:pt x="0" y="7803"/>
                  </a:cubicBezTo>
                  <a:cubicBezTo>
                    <a:pt x="0" y="12125"/>
                    <a:pt x="3477" y="15602"/>
                    <a:pt x="7803" y="15602"/>
                  </a:cubicBezTo>
                  <a:cubicBezTo>
                    <a:pt x="12125" y="15602"/>
                    <a:pt x="15602" y="12125"/>
                    <a:pt x="15602"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7"/>
          <p:cNvSpPr/>
          <p:nvPr/>
        </p:nvSpPr>
        <p:spPr>
          <a:xfrm>
            <a:off x="302875" y="489525"/>
            <a:ext cx="493500" cy="4935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 name="Google Shape;112;p7"/>
          <p:cNvPicPr preferRelativeResize="0"/>
          <p:nvPr/>
        </p:nvPicPr>
        <p:blipFill rotWithShape="1">
          <a:blip r:embed="rId3">
            <a:alphaModFix/>
          </a:blip>
          <a:srcRect r="49743"/>
          <a:stretch/>
        </p:blipFill>
        <p:spPr>
          <a:xfrm rot="-7427977">
            <a:off x="6584864" y="2930333"/>
            <a:ext cx="2263072" cy="4502983"/>
          </a:xfrm>
          <a:prstGeom prst="rect">
            <a:avLst/>
          </a:prstGeom>
          <a:noFill/>
          <a:ln>
            <a:noFill/>
          </a:ln>
        </p:spPr>
      </p:pic>
      <p:sp>
        <p:nvSpPr>
          <p:cNvPr id="113" name="Google Shape;113;p7"/>
          <p:cNvSpPr txBox="1">
            <a:spLocks noGrp="1"/>
          </p:cNvSpPr>
          <p:nvPr>
            <p:ph type="title"/>
          </p:nvPr>
        </p:nvSpPr>
        <p:spPr>
          <a:xfrm>
            <a:off x="3508600" y="983025"/>
            <a:ext cx="4844100" cy="67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700"/>
              <a:buNone/>
              <a:defRPr sz="2800"/>
            </a:lvl1pPr>
            <a:lvl2pPr lvl="1" rtl="0">
              <a:lnSpc>
                <a:spcPct val="100000"/>
              </a:lnSpc>
              <a:spcBef>
                <a:spcPts val="0"/>
              </a:spcBef>
              <a:spcAft>
                <a:spcPts val="0"/>
              </a:spcAft>
              <a:buSzPts val="2700"/>
              <a:buNone/>
              <a:defRPr/>
            </a:lvl2pPr>
            <a:lvl3pPr lvl="2" rtl="0">
              <a:lnSpc>
                <a:spcPct val="100000"/>
              </a:lnSpc>
              <a:spcBef>
                <a:spcPts val="0"/>
              </a:spcBef>
              <a:spcAft>
                <a:spcPts val="0"/>
              </a:spcAft>
              <a:buSzPts val="2700"/>
              <a:buNone/>
              <a:defRPr/>
            </a:lvl3pPr>
            <a:lvl4pPr lvl="3" rtl="0">
              <a:lnSpc>
                <a:spcPct val="100000"/>
              </a:lnSpc>
              <a:spcBef>
                <a:spcPts val="0"/>
              </a:spcBef>
              <a:spcAft>
                <a:spcPts val="0"/>
              </a:spcAft>
              <a:buSzPts val="2700"/>
              <a:buNone/>
              <a:defRPr/>
            </a:lvl4pPr>
            <a:lvl5pPr lvl="4" rtl="0">
              <a:lnSpc>
                <a:spcPct val="100000"/>
              </a:lnSpc>
              <a:spcBef>
                <a:spcPts val="0"/>
              </a:spcBef>
              <a:spcAft>
                <a:spcPts val="0"/>
              </a:spcAft>
              <a:buSzPts val="2700"/>
              <a:buNone/>
              <a:defRPr/>
            </a:lvl5pPr>
            <a:lvl6pPr lvl="5" rtl="0">
              <a:lnSpc>
                <a:spcPct val="100000"/>
              </a:lnSpc>
              <a:spcBef>
                <a:spcPts val="0"/>
              </a:spcBef>
              <a:spcAft>
                <a:spcPts val="0"/>
              </a:spcAft>
              <a:buSzPts val="2700"/>
              <a:buNone/>
              <a:defRPr/>
            </a:lvl6pPr>
            <a:lvl7pPr lvl="6" rtl="0">
              <a:lnSpc>
                <a:spcPct val="100000"/>
              </a:lnSpc>
              <a:spcBef>
                <a:spcPts val="0"/>
              </a:spcBef>
              <a:spcAft>
                <a:spcPts val="0"/>
              </a:spcAft>
              <a:buSzPts val="2700"/>
              <a:buNone/>
              <a:defRPr/>
            </a:lvl7pPr>
            <a:lvl8pPr lvl="7" rtl="0">
              <a:lnSpc>
                <a:spcPct val="100000"/>
              </a:lnSpc>
              <a:spcBef>
                <a:spcPts val="0"/>
              </a:spcBef>
              <a:spcAft>
                <a:spcPts val="0"/>
              </a:spcAft>
              <a:buSzPts val="2700"/>
              <a:buNone/>
              <a:defRPr/>
            </a:lvl8pPr>
            <a:lvl9pPr lvl="8" rtl="0">
              <a:lnSpc>
                <a:spcPct val="100000"/>
              </a:lnSpc>
              <a:spcBef>
                <a:spcPts val="0"/>
              </a:spcBef>
              <a:spcAft>
                <a:spcPts val="0"/>
              </a:spcAft>
              <a:buSzPts val="2700"/>
              <a:buNone/>
              <a:defRPr/>
            </a:lvl9pPr>
          </a:lstStyle>
          <a:p>
            <a:endParaRPr/>
          </a:p>
        </p:txBody>
      </p:sp>
      <p:sp>
        <p:nvSpPr>
          <p:cNvPr id="114" name="Google Shape;114;p7"/>
          <p:cNvSpPr txBox="1">
            <a:spLocks noGrp="1"/>
          </p:cNvSpPr>
          <p:nvPr>
            <p:ph type="body" idx="1"/>
          </p:nvPr>
        </p:nvSpPr>
        <p:spPr>
          <a:xfrm>
            <a:off x="3508600" y="1750550"/>
            <a:ext cx="4844100" cy="2409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1"/>
              </a:buClr>
              <a:buSzPts val="1200"/>
              <a:buFont typeface="Nunito Light"/>
              <a:buChar char="●"/>
              <a:defRPr/>
            </a:lvl1pPr>
            <a:lvl2pPr marL="914400" lvl="1" indent="-304800" rtl="0">
              <a:lnSpc>
                <a:spcPct val="100000"/>
              </a:lnSpc>
              <a:spcBef>
                <a:spcPts val="0"/>
              </a:spcBef>
              <a:spcAft>
                <a:spcPts val="0"/>
              </a:spcAft>
              <a:buClr>
                <a:schemeClr val="lt1"/>
              </a:buClr>
              <a:buSzPts val="1200"/>
              <a:buFont typeface="Nunito Light"/>
              <a:buChar char="○"/>
              <a:defRPr/>
            </a:lvl2pPr>
            <a:lvl3pPr marL="1371600" lvl="2" indent="-304800" rtl="0">
              <a:lnSpc>
                <a:spcPct val="100000"/>
              </a:lnSpc>
              <a:spcBef>
                <a:spcPts val="0"/>
              </a:spcBef>
              <a:spcAft>
                <a:spcPts val="0"/>
              </a:spcAft>
              <a:buClr>
                <a:schemeClr val="lt1"/>
              </a:buClr>
              <a:buSzPts val="1200"/>
              <a:buFont typeface="Nunito Light"/>
              <a:buChar char="■"/>
              <a:defRPr/>
            </a:lvl3pPr>
            <a:lvl4pPr marL="1828800" lvl="3" indent="-304800" rtl="0">
              <a:lnSpc>
                <a:spcPct val="100000"/>
              </a:lnSpc>
              <a:spcBef>
                <a:spcPts val="0"/>
              </a:spcBef>
              <a:spcAft>
                <a:spcPts val="0"/>
              </a:spcAft>
              <a:buClr>
                <a:schemeClr val="lt1"/>
              </a:buClr>
              <a:buSzPts val="1200"/>
              <a:buFont typeface="Nunito Light"/>
              <a:buChar char="●"/>
              <a:defRPr/>
            </a:lvl4pPr>
            <a:lvl5pPr marL="2286000" lvl="4" indent="-304800" rtl="0">
              <a:lnSpc>
                <a:spcPct val="100000"/>
              </a:lnSpc>
              <a:spcBef>
                <a:spcPts val="0"/>
              </a:spcBef>
              <a:spcAft>
                <a:spcPts val="0"/>
              </a:spcAft>
              <a:buClr>
                <a:schemeClr val="lt1"/>
              </a:buClr>
              <a:buSzPts val="1200"/>
              <a:buFont typeface="Nunito Light"/>
              <a:buChar char="○"/>
              <a:defRPr/>
            </a:lvl5pPr>
            <a:lvl6pPr marL="2743200" lvl="5" indent="-304800" rtl="0">
              <a:lnSpc>
                <a:spcPct val="100000"/>
              </a:lnSpc>
              <a:spcBef>
                <a:spcPts val="0"/>
              </a:spcBef>
              <a:spcAft>
                <a:spcPts val="0"/>
              </a:spcAft>
              <a:buClr>
                <a:schemeClr val="lt1"/>
              </a:buClr>
              <a:buSzPts val="1200"/>
              <a:buFont typeface="Nunito Light"/>
              <a:buChar char="■"/>
              <a:defRPr/>
            </a:lvl6pPr>
            <a:lvl7pPr marL="3200400" lvl="6" indent="-304800" rtl="0">
              <a:lnSpc>
                <a:spcPct val="100000"/>
              </a:lnSpc>
              <a:spcBef>
                <a:spcPts val="0"/>
              </a:spcBef>
              <a:spcAft>
                <a:spcPts val="0"/>
              </a:spcAft>
              <a:buClr>
                <a:schemeClr val="lt1"/>
              </a:buClr>
              <a:buSzPts val="1200"/>
              <a:buFont typeface="Nunito Light"/>
              <a:buChar char="●"/>
              <a:defRPr/>
            </a:lvl7pPr>
            <a:lvl8pPr marL="3657600" lvl="7" indent="-304800" rtl="0">
              <a:lnSpc>
                <a:spcPct val="100000"/>
              </a:lnSpc>
              <a:spcBef>
                <a:spcPts val="0"/>
              </a:spcBef>
              <a:spcAft>
                <a:spcPts val="0"/>
              </a:spcAft>
              <a:buClr>
                <a:schemeClr val="lt1"/>
              </a:buClr>
              <a:buSzPts val="1200"/>
              <a:buFont typeface="Nunito Light"/>
              <a:buChar char="○"/>
              <a:defRPr/>
            </a:lvl8pPr>
            <a:lvl9pPr marL="4114800" lvl="8" indent="-304800" rtl="0">
              <a:lnSpc>
                <a:spcPct val="100000"/>
              </a:lnSpc>
              <a:spcBef>
                <a:spcPts val="0"/>
              </a:spcBef>
              <a:spcAft>
                <a:spcPts val="0"/>
              </a:spcAft>
              <a:buClr>
                <a:schemeClr val="lt1"/>
              </a:buClr>
              <a:buSzPts val="1200"/>
              <a:buFont typeface="Nunito Light"/>
              <a:buChar char="■"/>
              <a:defRPr/>
            </a:lvl9pPr>
          </a:lstStyle>
          <a:p>
            <a:endParaRPr/>
          </a:p>
        </p:txBody>
      </p:sp>
      <p:sp>
        <p:nvSpPr>
          <p:cNvPr id="115" name="Google Shape;115;p7"/>
          <p:cNvSpPr>
            <a:spLocks noGrp="1"/>
          </p:cNvSpPr>
          <p:nvPr>
            <p:ph type="pic" idx="2"/>
          </p:nvPr>
        </p:nvSpPr>
        <p:spPr>
          <a:xfrm flipH="1">
            <a:off x="552025" y="711675"/>
            <a:ext cx="2541000" cy="3720300"/>
          </a:xfrm>
          <a:prstGeom prst="rect">
            <a:avLst/>
          </a:prstGeom>
          <a:noFill/>
          <a:ln>
            <a:noFill/>
          </a:ln>
        </p:spPr>
      </p:sp>
      <p:pic>
        <p:nvPicPr>
          <p:cNvPr id="116" name="Google Shape;116;p7"/>
          <p:cNvPicPr preferRelativeResize="0"/>
          <p:nvPr/>
        </p:nvPicPr>
        <p:blipFill rotWithShape="1">
          <a:blip r:embed="rId4">
            <a:alphaModFix/>
          </a:blip>
          <a:srcRect l="4542" t="3215" r="40788" b="43644"/>
          <a:stretch/>
        </p:blipFill>
        <p:spPr>
          <a:xfrm>
            <a:off x="41588" y="4114688"/>
            <a:ext cx="1016073" cy="98760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pic>
        <p:nvPicPr>
          <p:cNvPr id="118" name="Google Shape;118;p8"/>
          <p:cNvPicPr preferRelativeResize="0"/>
          <p:nvPr/>
        </p:nvPicPr>
        <p:blipFill rotWithShape="1">
          <a:blip r:embed="rId2">
            <a:alphaModFix/>
          </a:blip>
          <a:srcRect/>
          <a:stretch/>
        </p:blipFill>
        <p:spPr>
          <a:xfrm>
            <a:off x="48" y="0"/>
            <a:ext cx="9144005" cy="5143503"/>
          </a:xfrm>
          <a:prstGeom prst="rect">
            <a:avLst/>
          </a:prstGeom>
          <a:noFill/>
          <a:ln>
            <a:noFill/>
          </a:ln>
        </p:spPr>
      </p:pic>
      <p:sp>
        <p:nvSpPr>
          <p:cNvPr id="119" name="Google Shape;119;p8"/>
          <p:cNvSpPr/>
          <p:nvPr/>
        </p:nvSpPr>
        <p:spPr>
          <a:xfrm>
            <a:off x="86650" y="4820550"/>
            <a:ext cx="699600" cy="6996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 name="Google Shape;120;p8"/>
          <p:cNvPicPr preferRelativeResize="0"/>
          <p:nvPr/>
        </p:nvPicPr>
        <p:blipFill rotWithShape="1">
          <a:blip r:embed="rId3">
            <a:alphaModFix/>
          </a:blip>
          <a:srcRect l="4542" t="3213" r="40788" b="75407"/>
          <a:stretch/>
        </p:blipFill>
        <p:spPr>
          <a:xfrm rot="5400000">
            <a:off x="-222704" y="4241464"/>
            <a:ext cx="1016051" cy="397323"/>
          </a:xfrm>
          <a:prstGeom prst="rect">
            <a:avLst/>
          </a:prstGeom>
          <a:noFill/>
          <a:ln>
            <a:noFill/>
          </a:ln>
        </p:spPr>
      </p:pic>
      <p:pic>
        <p:nvPicPr>
          <p:cNvPr id="121" name="Google Shape;121;p8"/>
          <p:cNvPicPr preferRelativeResize="0"/>
          <p:nvPr/>
        </p:nvPicPr>
        <p:blipFill rotWithShape="1">
          <a:blip r:embed="rId4">
            <a:alphaModFix/>
          </a:blip>
          <a:srcRect r="49743"/>
          <a:stretch/>
        </p:blipFill>
        <p:spPr>
          <a:xfrm rot="-4427123">
            <a:off x="7537950" y="-801835"/>
            <a:ext cx="1541099" cy="3066425"/>
          </a:xfrm>
          <a:prstGeom prst="rect">
            <a:avLst/>
          </a:prstGeom>
          <a:noFill/>
          <a:ln>
            <a:noFill/>
          </a:ln>
        </p:spPr>
      </p:pic>
      <p:sp>
        <p:nvSpPr>
          <p:cNvPr id="122" name="Google Shape;122;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3"/>
        <p:cNvGrpSpPr/>
        <p:nvPr/>
      </p:nvGrpSpPr>
      <p:grpSpPr>
        <a:xfrm>
          <a:off x="0" y="0"/>
          <a:ext cx="0" cy="0"/>
          <a:chOff x="0" y="0"/>
          <a:chExt cx="0" cy="0"/>
        </a:xfrm>
      </p:grpSpPr>
      <p:pic>
        <p:nvPicPr>
          <p:cNvPr id="124" name="Google Shape;124;p9"/>
          <p:cNvPicPr preferRelativeResize="0"/>
          <p:nvPr/>
        </p:nvPicPr>
        <p:blipFill rotWithShape="1">
          <a:blip r:embed="rId2">
            <a:alphaModFix/>
          </a:blip>
          <a:srcRect/>
          <a:stretch/>
        </p:blipFill>
        <p:spPr>
          <a:xfrm rot="10800000" flipH="1">
            <a:off x="48" y="0"/>
            <a:ext cx="9144005" cy="5143503"/>
          </a:xfrm>
          <a:prstGeom prst="rect">
            <a:avLst/>
          </a:prstGeom>
          <a:noFill/>
          <a:ln>
            <a:noFill/>
          </a:ln>
        </p:spPr>
      </p:pic>
      <p:sp>
        <p:nvSpPr>
          <p:cNvPr id="125" name="Google Shape;125;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6" name="Google Shape;126;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27" name="Google Shape;127;p9"/>
          <p:cNvPicPr preferRelativeResize="0"/>
          <p:nvPr/>
        </p:nvPicPr>
        <p:blipFill>
          <a:blip r:embed="rId3">
            <a:alphaModFix/>
          </a:blip>
          <a:stretch>
            <a:fillRect/>
          </a:stretch>
        </p:blipFill>
        <p:spPr>
          <a:xfrm rot="-9685721">
            <a:off x="-2253813" y="3757327"/>
            <a:ext cx="10590752" cy="2393544"/>
          </a:xfrm>
          <a:prstGeom prst="rect">
            <a:avLst/>
          </a:prstGeom>
          <a:noFill/>
          <a:ln>
            <a:noFill/>
          </a:ln>
        </p:spPr>
      </p:pic>
      <p:grpSp>
        <p:nvGrpSpPr>
          <p:cNvPr id="128" name="Google Shape;128;p9"/>
          <p:cNvGrpSpPr/>
          <p:nvPr/>
        </p:nvGrpSpPr>
        <p:grpSpPr>
          <a:xfrm rot="5400000">
            <a:off x="7921962" y="846857"/>
            <a:ext cx="1681820" cy="421671"/>
            <a:chOff x="5717100" y="144925"/>
            <a:chExt cx="1555800" cy="390075"/>
          </a:xfrm>
        </p:grpSpPr>
        <p:sp>
          <p:nvSpPr>
            <p:cNvPr id="129" name="Google Shape;129;p9"/>
            <p:cNvSpPr/>
            <p:nvPr/>
          </p:nvSpPr>
          <p:spPr>
            <a:xfrm>
              <a:off x="5717100" y="144925"/>
              <a:ext cx="137150" cy="390075"/>
            </a:xfrm>
            <a:custGeom>
              <a:avLst/>
              <a:gdLst/>
              <a:ahLst/>
              <a:cxnLst/>
              <a:rect l="l" t="t" r="r" b="b"/>
              <a:pathLst>
                <a:path w="5486" h="15603" fill="none" extrusionOk="0">
                  <a:moveTo>
                    <a:pt x="5486" y="7803"/>
                  </a:moveTo>
                  <a:cubicBezTo>
                    <a:pt x="5486" y="3477"/>
                    <a:pt x="4238" y="0"/>
                    <a:pt x="2722" y="0"/>
                  </a:cubicBezTo>
                  <a:cubicBezTo>
                    <a:pt x="1249" y="0"/>
                    <a:pt x="1" y="3477"/>
                    <a:pt x="1" y="7803"/>
                  </a:cubicBezTo>
                  <a:cubicBezTo>
                    <a:pt x="1" y="12125"/>
                    <a:pt x="1249" y="15602"/>
                    <a:pt x="2722" y="15602"/>
                  </a:cubicBezTo>
                  <a:cubicBezTo>
                    <a:pt x="4238" y="15602"/>
                    <a:pt x="5486" y="12125"/>
                    <a:pt x="548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5863150" y="144925"/>
              <a:ext cx="168250" cy="390075"/>
            </a:xfrm>
            <a:custGeom>
              <a:avLst/>
              <a:gdLst/>
              <a:ahLst/>
              <a:cxnLst/>
              <a:rect l="l" t="t" r="r" b="b"/>
              <a:pathLst>
                <a:path w="6730" h="15603" fill="none" extrusionOk="0">
                  <a:moveTo>
                    <a:pt x="6730" y="7803"/>
                  </a:moveTo>
                  <a:cubicBezTo>
                    <a:pt x="6730" y="3477"/>
                    <a:pt x="5214" y="0"/>
                    <a:pt x="3342" y="0"/>
                  </a:cubicBezTo>
                  <a:cubicBezTo>
                    <a:pt x="1516" y="0"/>
                    <a:pt x="0" y="3477"/>
                    <a:pt x="0" y="7803"/>
                  </a:cubicBezTo>
                  <a:cubicBezTo>
                    <a:pt x="0" y="12125"/>
                    <a:pt x="1516" y="15602"/>
                    <a:pt x="3342" y="15602"/>
                  </a:cubicBezTo>
                  <a:cubicBezTo>
                    <a:pt x="5214" y="15602"/>
                    <a:pt x="6730" y="12125"/>
                    <a:pt x="6730"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a:off x="6008025" y="144925"/>
              <a:ext cx="200625" cy="390075"/>
            </a:xfrm>
            <a:custGeom>
              <a:avLst/>
              <a:gdLst/>
              <a:ahLst/>
              <a:cxnLst/>
              <a:rect l="l" t="t" r="r" b="b"/>
              <a:pathLst>
                <a:path w="8025" h="15603" fill="none" extrusionOk="0">
                  <a:moveTo>
                    <a:pt x="8024" y="7803"/>
                  </a:moveTo>
                  <a:cubicBezTo>
                    <a:pt x="8024" y="3477"/>
                    <a:pt x="6241" y="0"/>
                    <a:pt x="4012" y="0"/>
                  </a:cubicBezTo>
                  <a:cubicBezTo>
                    <a:pt x="1826" y="0"/>
                    <a:pt x="0" y="3477"/>
                    <a:pt x="0" y="7803"/>
                  </a:cubicBezTo>
                  <a:cubicBezTo>
                    <a:pt x="0" y="12125"/>
                    <a:pt x="1826" y="15602"/>
                    <a:pt x="4012" y="15602"/>
                  </a:cubicBezTo>
                  <a:cubicBezTo>
                    <a:pt x="6241" y="15602"/>
                    <a:pt x="8024" y="12125"/>
                    <a:pt x="802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6153975" y="144925"/>
              <a:ext cx="231825" cy="390075"/>
            </a:xfrm>
            <a:custGeom>
              <a:avLst/>
              <a:gdLst/>
              <a:ahLst/>
              <a:cxnLst/>
              <a:rect l="l" t="t" r="r" b="b"/>
              <a:pathLst>
                <a:path w="9273" h="15603" fill="none" extrusionOk="0">
                  <a:moveTo>
                    <a:pt x="9273" y="7803"/>
                  </a:moveTo>
                  <a:cubicBezTo>
                    <a:pt x="9273" y="3477"/>
                    <a:pt x="7222" y="0"/>
                    <a:pt x="4636" y="0"/>
                  </a:cubicBezTo>
                  <a:cubicBezTo>
                    <a:pt x="2097" y="0"/>
                    <a:pt x="0" y="3477"/>
                    <a:pt x="0" y="7803"/>
                  </a:cubicBezTo>
                  <a:cubicBezTo>
                    <a:pt x="0" y="12125"/>
                    <a:pt x="2097" y="15602"/>
                    <a:pt x="4636" y="15602"/>
                  </a:cubicBezTo>
                  <a:cubicBezTo>
                    <a:pt x="7222" y="15602"/>
                    <a:pt x="9273" y="12125"/>
                    <a:pt x="9273"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6300000" y="144925"/>
              <a:ext cx="264100" cy="390075"/>
            </a:xfrm>
            <a:custGeom>
              <a:avLst/>
              <a:gdLst/>
              <a:ahLst/>
              <a:cxnLst/>
              <a:rect l="l" t="t" r="r" b="b"/>
              <a:pathLst>
                <a:path w="10564" h="15603" fill="none" extrusionOk="0">
                  <a:moveTo>
                    <a:pt x="10564" y="7803"/>
                  </a:moveTo>
                  <a:cubicBezTo>
                    <a:pt x="10564" y="3477"/>
                    <a:pt x="8203" y="0"/>
                    <a:pt x="5261" y="0"/>
                  </a:cubicBezTo>
                  <a:cubicBezTo>
                    <a:pt x="2362" y="0"/>
                    <a:pt x="1" y="3477"/>
                    <a:pt x="1" y="7803"/>
                  </a:cubicBezTo>
                  <a:cubicBezTo>
                    <a:pt x="1" y="12125"/>
                    <a:pt x="2362" y="15602"/>
                    <a:pt x="5261" y="15602"/>
                  </a:cubicBezTo>
                  <a:cubicBezTo>
                    <a:pt x="8203" y="15602"/>
                    <a:pt x="10564" y="12125"/>
                    <a:pt x="1056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445950" y="144925"/>
              <a:ext cx="295400" cy="390075"/>
            </a:xfrm>
            <a:custGeom>
              <a:avLst/>
              <a:gdLst/>
              <a:ahLst/>
              <a:cxnLst/>
              <a:rect l="l" t="t" r="r" b="b"/>
              <a:pathLst>
                <a:path w="11816" h="15603" fill="none" extrusionOk="0">
                  <a:moveTo>
                    <a:pt x="11816" y="7803"/>
                  </a:moveTo>
                  <a:cubicBezTo>
                    <a:pt x="11816" y="3477"/>
                    <a:pt x="9141" y="0"/>
                    <a:pt x="5885" y="0"/>
                  </a:cubicBezTo>
                  <a:cubicBezTo>
                    <a:pt x="2633" y="0"/>
                    <a:pt x="1" y="3477"/>
                    <a:pt x="1" y="7803"/>
                  </a:cubicBezTo>
                  <a:cubicBezTo>
                    <a:pt x="1" y="12125"/>
                    <a:pt x="2633" y="15602"/>
                    <a:pt x="5885" y="15602"/>
                  </a:cubicBezTo>
                  <a:cubicBezTo>
                    <a:pt x="9141" y="15602"/>
                    <a:pt x="11816" y="12125"/>
                    <a:pt x="11816"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6590825" y="144925"/>
              <a:ext cx="327675" cy="390075"/>
            </a:xfrm>
            <a:custGeom>
              <a:avLst/>
              <a:gdLst/>
              <a:ahLst/>
              <a:cxnLst/>
              <a:rect l="l" t="t" r="r" b="b"/>
              <a:pathLst>
                <a:path w="13107" h="15603" fill="none" extrusionOk="0">
                  <a:moveTo>
                    <a:pt x="13107" y="7803"/>
                  </a:moveTo>
                  <a:cubicBezTo>
                    <a:pt x="13107" y="3477"/>
                    <a:pt x="10165" y="0"/>
                    <a:pt x="6556" y="0"/>
                  </a:cubicBezTo>
                  <a:cubicBezTo>
                    <a:pt x="2943" y="0"/>
                    <a:pt x="1" y="3477"/>
                    <a:pt x="1" y="7803"/>
                  </a:cubicBezTo>
                  <a:cubicBezTo>
                    <a:pt x="1" y="12125"/>
                    <a:pt x="2943" y="15602"/>
                    <a:pt x="6556" y="15602"/>
                  </a:cubicBezTo>
                  <a:cubicBezTo>
                    <a:pt x="10165" y="15602"/>
                    <a:pt x="13107" y="12125"/>
                    <a:pt x="13107"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6736875" y="144925"/>
              <a:ext cx="358875" cy="390075"/>
            </a:xfrm>
            <a:custGeom>
              <a:avLst/>
              <a:gdLst/>
              <a:ahLst/>
              <a:cxnLst/>
              <a:rect l="l" t="t" r="r" b="b"/>
              <a:pathLst>
                <a:path w="14355" h="15603" fill="none" extrusionOk="0">
                  <a:moveTo>
                    <a:pt x="14354" y="7803"/>
                  </a:moveTo>
                  <a:cubicBezTo>
                    <a:pt x="14354" y="3477"/>
                    <a:pt x="11145" y="0"/>
                    <a:pt x="7175" y="0"/>
                  </a:cubicBezTo>
                  <a:cubicBezTo>
                    <a:pt x="3210" y="0"/>
                    <a:pt x="0" y="3477"/>
                    <a:pt x="0" y="7803"/>
                  </a:cubicBezTo>
                  <a:cubicBezTo>
                    <a:pt x="0" y="12125"/>
                    <a:pt x="3210" y="15602"/>
                    <a:pt x="7175" y="15602"/>
                  </a:cubicBezTo>
                  <a:cubicBezTo>
                    <a:pt x="11145" y="15602"/>
                    <a:pt x="14354" y="12125"/>
                    <a:pt x="14354"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6882825" y="144925"/>
              <a:ext cx="390075" cy="390075"/>
            </a:xfrm>
            <a:custGeom>
              <a:avLst/>
              <a:gdLst/>
              <a:ahLst/>
              <a:cxnLst/>
              <a:rect l="l" t="t" r="r" b="b"/>
              <a:pathLst>
                <a:path w="15603" h="15603" fill="none" extrusionOk="0">
                  <a:moveTo>
                    <a:pt x="15602" y="7803"/>
                  </a:moveTo>
                  <a:cubicBezTo>
                    <a:pt x="15602" y="3477"/>
                    <a:pt x="12125" y="0"/>
                    <a:pt x="7803" y="0"/>
                  </a:cubicBezTo>
                  <a:cubicBezTo>
                    <a:pt x="3477" y="0"/>
                    <a:pt x="0" y="3477"/>
                    <a:pt x="0" y="7803"/>
                  </a:cubicBezTo>
                  <a:cubicBezTo>
                    <a:pt x="0" y="12125"/>
                    <a:pt x="3477" y="15602"/>
                    <a:pt x="7803" y="15602"/>
                  </a:cubicBezTo>
                  <a:cubicBezTo>
                    <a:pt x="12125" y="15602"/>
                    <a:pt x="15602" y="12125"/>
                    <a:pt x="15602" y="7803"/>
                  </a:cubicBezTo>
                  <a:close/>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9"/>
          <p:cNvSpPr/>
          <p:nvPr/>
        </p:nvSpPr>
        <p:spPr>
          <a:xfrm>
            <a:off x="2608850" y="4368725"/>
            <a:ext cx="699600" cy="6996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6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47"/>
        <p:cNvGrpSpPr/>
        <p:nvPr/>
      </p:nvGrpSpPr>
      <p:grpSpPr>
        <a:xfrm>
          <a:off x="0" y="0"/>
          <a:ext cx="0" cy="0"/>
          <a:chOff x="0" y="0"/>
          <a:chExt cx="0" cy="0"/>
        </a:xfrm>
      </p:grpSpPr>
      <p:pic>
        <p:nvPicPr>
          <p:cNvPr id="248" name="Google Shape;248;p18"/>
          <p:cNvPicPr preferRelativeResize="0"/>
          <p:nvPr/>
        </p:nvPicPr>
        <p:blipFill rotWithShape="1">
          <a:blip r:embed="rId2">
            <a:alphaModFix/>
          </a:blip>
          <a:srcRect/>
          <a:stretch/>
        </p:blipFill>
        <p:spPr>
          <a:xfrm flipH="1">
            <a:off x="50" y="-1"/>
            <a:ext cx="9144005" cy="5143503"/>
          </a:xfrm>
          <a:prstGeom prst="rect">
            <a:avLst/>
          </a:prstGeom>
          <a:noFill/>
          <a:ln>
            <a:noFill/>
          </a:ln>
        </p:spPr>
      </p:pic>
      <p:grpSp>
        <p:nvGrpSpPr>
          <p:cNvPr id="249" name="Google Shape;249;p18"/>
          <p:cNvGrpSpPr/>
          <p:nvPr/>
        </p:nvGrpSpPr>
        <p:grpSpPr>
          <a:xfrm>
            <a:off x="8231583" y="-1"/>
            <a:ext cx="950315" cy="1226677"/>
            <a:chOff x="8231583" y="-1"/>
            <a:chExt cx="950315" cy="1226677"/>
          </a:xfrm>
        </p:grpSpPr>
        <p:sp>
          <p:nvSpPr>
            <p:cNvPr id="250" name="Google Shape;250;p18"/>
            <p:cNvSpPr/>
            <p:nvPr/>
          </p:nvSpPr>
          <p:spPr>
            <a:xfrm rot="-1234852" flipH="1">
              <a:off x="8344284" y="38685"/>
              <a:ext cx="327648" cy="592391"/>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8"/>
            <p:cNvSpPr/>
            <p:nvPr/>
          </p:nvSpPr>
          <p:spPr>
            <a:xfrm rot="5965414" flipH="1">
              <a:off x="8539814" y="542826"/>
              <a:ext cx="533545" cy="672337"/>
            </a:xfrm>
            <a:custGeom>
              <a:avLst/>
              <a:gdLst/>
              <a:ahLst/>
              <a:cxnLst/>
              <a:rect l="l" t="t" r="r" b="b"/>
              <a:pathLst>
                <a:path w="13107" h="20506" fill="none" extrusionOk="0">
                  <a:moveTo>
                    <a:pt x="1" y="0"/>
                  </a:moveTo>
                  <a:lnTo>
                    <a:pt x="11103" y="20506"/>
                  </a:lnTo>
                  <a:lnTo>
                    <a:pt x="13107" y="0"/>
                  </a:lnTo>
                </a:path>
              </a:pathLst>
            </a:custGeom>
            <a:noFill/>
            <a:ln w="9525" cap="flat" cmpd="sng">
              <a:solidFill>
                <a:schemeClr val="lt1"/>
              </a:solidFill>
              <a:prstDash val="solid"/>
              <a:miter lim="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p:nvPr/>
          </p:nvSpPr>
          <p:spPr>
            <a:xfrm rot="-1235285" flipH="1">
              <a:off x="9054781" y="1154617"/>
              <a:ext cx="62994" cy="62994"/>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p:nvPr/>
          </p:nvSpPr>
          <p:spPr>
            <a:xfrm rot="-1234409" flipH="1">
              <a:off x="8463119" y="589642"/>
              <a:ext cx="88760" cy="88780"/>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rot="1218597" flipH="1">
              <a:off x="8237620" y="99245"/>
              <a:ext cx="42373" cy="42383"/>
            </a:xfrm>
            <a:custGeom>
              <a:avLst/>
              <a:gdLst/>
              <a:ahLst/>
              <a:cxnLst/>
              <a:rect l="l" t="t" r="r" b="b"/>
              <a:pathLst>
                <a:path w="4013" h="4013" extrusionOk="0">
                  <a:moveTo>
                    <a:pt x="2009" y="1"/>
                  </a:moveTo>
                  <a:cubicBezTo>
                    <a:pt x="892" y="1"/>
                    <a:pt x="1" y="892"/>
                    <a:pt x="1" y="2005"/>
                  </a:cubicBezTo>
                  <a:cubicBezTo>
                    <a:pt x="1" y="3121"/>
                    <a:pt x="892" y="4013"/>
                    <a:pt x="2009" y="4013"/>
                  </a:cubicBezTo>
                  <a:cubicBezTo>
                    <a:pt x="3121" y="4013"/>
                    <a:pt x="4013" y="3121"/>
                    <a:pt x="4013" y="2005"/>
                  </a:cubicBezTo>
                  <a:cubicBezTo>
                    <a:pt x="4013" y="892"/>
                    <a:pt x="3121" y="1"/>
                    <a:pt x="2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5" name="Google Shape;255;p18"/>
          <p:cNvPicPr preferRelativeResize="0"/>
          <p:nvPr/>
        </p:nvPicPr>
        <p:blipFill rotWithShape="1">
          <a:blip r:embed="rId3">
            <a:alphaModFix/>
          </a:blip>
          <a:srcRect r="49743"/>
          <a:stretch/>
        </p:blipFill>
        <p:spPr>
          <a:xfrm rot="4873298" flipH="1">
            <a:off x="6158990" y="2350943"/>
            <a:ext cx="2832522" cy="5635991"/>
          </a:xfrm>
          <a:prstGeom prst="rect">
            <a:avLst/>
          </a:prstGeom>
          <a:noFill/>
          <a:ln>
            <a:noFill/>
          </a:ln>
        </p:spPr>
      </p:pic>
      <p:sp>
        <p:nvSpPr>
          <p:cNvPr id="256" name="Google Shape;256;p18"/>
          <p:cNvSpPr/>
          <p:nvPr/>
        </p:nvSpPr>
        <p:spPr>
          <a:xfrm>
            <a:off x="-357425" y="166889"/>
            <a:ext cx="736200" cy="736200"/>
          </a:xfrm>
          <a:prstGeom prst="ellipse">
            <a:avLst/>
          </a:prstGeom>
          <a:solidFill>
            <a:srgbClr val="8AE0EB">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258" name="Google Shape;258;p18"/>
          <p:cNvSpPr txBox="1">
            <a:spLocks noGrp="1"/>
          </p:cNvSpPr>
          <p:nvPr>
            <p:ph type="subTitle" idx="1"/>
          </p:nvPr>
        </p:nvSpPr>
        <p:spPr>
          <a:xfrm>
            <a:off x="1462875" y="1284550"/>
            <a:ext cx="6737400" cy="418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
        <p:nvSpPr>
          <p:cNvPr id="259" name="Google Shape;259;p18"/>
          <p:cNvSpPr txBox="1">
            <a:spLocks noGrp="1"/>
          </p:cNvSpPr>
          <p:nvPr>
            <p:ph type="subTitle" idx="2"/>
          </p:nvPr>
        </p:nvSpPr>
        <p:spPr>
          <a:xfrm>
            <a:off x="1462863" y="1654700"/>
            <a:ext cx="6737400" cy="56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0" name="Google Shape;260;p18"/>
          <p:cNvSpPr txBox="1">
            <a:spLocks noGrp="1"/>
          </p:cNvSpPr>
          <p:nvPr>
            <p:ph type="subTitle" idx="3"/>
          </p:nvPr>
        </p:nvSpPr>
        <p:spPr>
          <a:xfrm>
            <a:off x="1462863" y="2771600"/>
            <a:ext cx="6737400" cy="56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1" name="Google Shape;261;p18"/>
          <p:cNvSpPr txBox="1">
            <a:spLocks noGrp="1"/>
          </p:cNvSpPr>
          <p:nvPr>
            <p:ph type="subTitle" idx="4"/>
          </p:nvPr>
        </p:nvSpPr>
        <p:spPr>
          <a:xfrm>
            <a:off x="1462888" y="3888500"/>
            <a:ext cx="6737400" cy="56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2" name="Google Shape;262;p18"/>
          <p:cNvSpPr txBox="1">
            <a:spLocks noGrp="1"/>
          </p:cNvSpPr>
          <p:nvPr>
            <p:ph type="subTitle" idx="5"/>
          </p:nvPr>
        </p:nvSpPr>
        <p:spPr>
          <a:xfrm>
            <a:off x="1462866" y="2401450"/>
            <a:ext cx="6737400" cy="418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
        <p:nvSpPr>
          <p:cNvPr id="263" name="Google Shape;263;p18"/>
          <p:cNvSpPr txBox="1">
            <a:spLocks noGrp="1"/>
          </p:cNvSpPr>
          <p:nvPr>
            <p:ph type="subTitle" idx="6"/>
          </p:nvPr>
        </p:nvSpPr>
        <p:spPr>
          <a:xfrm>
            <a:off x="1462906" y="3518350"/>
            <a:ext cx="6737400" cy="418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Zen Dots"/>
              <a:buNone/>
              <a:defRPr sz="1800">
                <a:solidFill>
                  <a:schemeClr val="dk1"/>
                </a:solidFill>
                <a:latin typeface="Zen Dots"/>
                <a:ea typeface="Zen Dots"/>
                <a:cs typeface="Zen Dots"/>
                <a:sym typeface="Zen Dots"/>
              </a:defRPr>
            </a:lvl1pPr>
            <a:lvl2pPr lvl="1"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2pPr>
            <a:lvl3pPr lvl="2"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3pPr>
            <a:lvl4pPr lvl="3"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4pPr>
            <a:lvl5pPr lvl="4"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5pPr>
            <a:lvl6pPr lvl="5"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6pPr>
            <a:lvl7pPr lvl="6"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7pPr>
            <a:lvl8pPr lvl="7"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8pPr>
            <a:lvl9pPr lvl="8" algn="ctr" rtl="0">
              <a:lnSpc>
                <a:spcPct val="100000"/>
              </a:lnSpc>
              <a:spcBef>
                <a:spcPts val="0"/>
              </a:spcBef>
              <a:spcAft>
                <a:spcPts val="0"/>
              </a:spcAft>
              <a:buClr>
                <a:schemeClr val="dk1"/>
              </a:buClr>
              <a:buSzPts val="2400"/>
              <a:buFont typeface="Zen Dots"/>
              <a:buNone/>
              <a:defRPr sz="2400">
                <a:solidFill>
                  <a:schemeClr val="dk1"/>
                </a:solidFill>
                <a:latin typeface="Zen Dots"/>
                <a:ea typeface="Zen Dots"/>
                <a:cs typeface="Zen Dots"/>
                <a:sym typeface="Zen Dot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5"/>
        <p:cNvGrpSpPr/>
        <p:nvPr/>
      </p:nvGrpSpPr>
      <p:grpSpPr>
        <a:xfrm>
          <a:off x="0" y="0"/>
          <a:ext cx="0" cy="0"/>
          <a:chOff x="0" y="0"/>
          <a:chExt cx="0" cy="0"/>
        </a:xfrm>
      </p:grpSpPr>
      <p:pic>
        <p:nvPicPr>
          <p:cNvPr id="346" name="Google Shape;346;p23"/>
          <p:cNvPicPr preferRelativeResize="0"/>
          <p:nvPr/>
        </p:nvPicPr>
        <p:blipFill rotWithShape="1">
          <a:blip r:embed="rId2">
            <a:alphaModFix/>
          </a:blip>
          <a:srcRect/>
          <a:stretch/>
        </p:blipFill>
        <p:spPr>
          <a:xfrm rot="10800000" flipH="1">
            <a:off x="50" y="-1"/>
            <a:ext cx="9144005" cy="5143503"/>
          </a:xfrm>
          <a:prstGeom prst="rect">
            <a:avLst/>
          </a:prstGeom>
          <a:noFill/>
          <a:ln>
            <a:noFill/>
          </a:ln>
        </p:spPr>
      </p:pic>
      <p:pic>
        <p:nvPicPr>
          <p:cNvPr id="347" name="Google Shape;347;p23"/>
          <p:cNvPicPr preferRelativeResize="0"/>
          <p:nvPr/>
        </p:nvPicPr>
        <p:blipFill>
          <a:blip r:embed="rId3">
            <a:alphaModFix/>
          </a:blip>
          <a:stretch>
            <a:fillRect/>
          </a:stretch>
        </p:blipFill>
        <p:spPr>
          <a:xfrm rot="6439747">
            <a:off x="-2918488" y="706715"/>
            <a:ext cx="7360926" cy="1663594"/>
          </a:xfrm>
          <a:prstGeom prst="rect">
            <a:avLst/>
          </a:prstGeom>
          <a:noFill/>
          <a:ln>
            <a:noFill/>
          </a:ln>
        </p:spPr>
      </p:pic>
      <p:pic>
        <p:nvPicPr>
          <p:cNvPr id="348" name="Google Shape;348;p23"/>
          <p:cNvPicPr preferRelativeResize="0"/>
          <p:nvPr/>
        </p:nvPicPr>
        <p:blipFill rotWithShape="1">
          <a:blip r:embed="rId4">
            <a:alphaModFix/>
          </a:blip>
          <a:srcRect l="4542" t="3215" r="40788" b="43644"/>
          <a:stretch/>
        </p:blipFill>
        <p:spPr>
          <a:xfrm>
            <a:off x="8475850" y="4114700"/>
            <a:ext cx="1016073" cy="98760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1pPr>
            <a:lvl2pPr lvl="1"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2pPr>
            <a:lvl3pPr lvl="2"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3pPr>
            <a:lvl4pPr lvl="3"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4pPr>
            <a:lvl5pPr lvl="4"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5pPr>
            <a:lvl6pPr lvl="5"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6pPr>
            <a:lvl7pPr lvl="6"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7pPr>
            <a:lvl8pPr lvl="7"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8pPr>
            <a:lvl9pPr lvl="8" rtl="0">
              <a:spcBef>
                <a:spcPts val="0"/>
              </a:spcBef>
              <a:spcAft>
                <a:spcPts val="0"/>
              </a:spcAft>
              <a:buClr>
                <a:schemeClr val="dk1"/>
              </a:buClr>
              <a:buSzPts val="2700"/>
              <a:buFont typeface="Zen Dots"/>
              <a:buNone/>
              <a:defRPr sz="2700">
                <a:solidFill>
                  <a:schemeClr val="dk1"/>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8" r:id="rId7"/>
    <p:sldLayoutId id="2147483664" r:id="rId8"/>
    <p:sldLayoutId id="2147483669" r:id="rId9"/>
    <p:sldLayoutId id="214748367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7CC66-DE0E-7D1E-3182-28D2BE7E0CC5}"/>
              </a:ext>
            </a:extLst>
          </p:cNvPr>
          <p:cNvSpPr>
            <a:spLocks noGrp="1"/>
          </p:cNvSpPr>
          <p:nvPr>
            <p:ph type="ctrTitle"/>
          </p:nvPr>
        </p:nvSpPr>
        <p:spPr>
          <a:xfrm>
            <a:off x="1548544" y="2464429"/>
            <a:ext cx="5891100" cy="2232900"/>
          </a:xfrm>
        </p:spPr>
        <p:txBody>
          <a:bodyPr/>
          <a:lstStyle/>
          <a:p>
            <a:r>
              <a:rPr lang="en-US" sz="3200" b="1" dirty="0">
                <a:latin typeface="Segoe UI Variable Text" pitchFamily="2" charset="0"/>
                <a:cs typeface="Times New Roman" panose="02020603050405020304" pitchFamily="18" charset="0"/>
              </a:rPr>
              <a:t>Semantic Plagiarism Detection and Idea Validation Using RAG-Based Embeddings</a:t>
            </a:r>
            <a:br>
              <a:rPr lang="en-US" sz="3200" b="1" dirty="0">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br>
              <a:rPr lang="en-US" sz="3200" b="1" dirty="0">
                <a:latin typeface="Times New Roman" panose="02020603050405020304" pitchFamily="18" charset="0"/>
                <a:cs typeface="Times New Roman" panose="02020603050405020304" pitchFamily="18" charset="0"/>
              </a:rPr>
            </a:br>
            <a:r>
              <a:rPr lang="en-US" sz="2400" b="1" dirty="0" err="1">
                <a:latin typeface="Segoe UI Variable Text" pitchFamily="2" charset="0"/>
                <a:cs typeface="Times New Roman" panose="02020603050405020304" pitchFamily="18" charset="0"/>
              </a:rPr>
              <a:t>Dharaniraj</a:t>
            </a:r>
            <a:r>
              <a:rPr lang="en-US" sz="2400" b="1" dirty="0">
                <a:latin typeface="Segoe UI Variable Text" pitchFamily="2" charset="0"/>
                <a:cs typeface="Times New Roman" panose="02020603050405020304" pitchFamily="18" charset="0"/>
              </a:rPr>
              <a:t> VM (2022115058)</a:t>
            </a:r>
            <a:br>
              <a:rPr lang="en-US" sz="2400" b="1" dirty="0">
                <a:latin typeface="Segoe UI Variable Text" pitchFamily="2" charset="0"/>
                <a:cs typeface="Times New Roman" panose="02020603050405020304" pitchFamily="18" charset="0"/>
              </a:rPr>
            </a:br>
            <a:r>
              <a:rPr lang="en-US" sz="2400" b="1" dirty="0">
                <a:latin typeface="Segoe UI Variable Text" pitchFamily="2" charset="0"/>
                <a:cs typeface="Times New Roman" panose="02020603050405020304" pitchFamily="18" charset="0"/>
              </a:rPr>
              <a:t>Jayasuriya R (2022115031)</a:t>
            </a:r>
            <a:br>
              <a:rPr lang="en-US" sz="2400" b="1" dirty="0">
                <a:latin typeface="Segoe UI Variable Text" pitchFamily="2" charset="0"/>
                <a:cs typeface="Times New Roman" panose="02020603050405020304" pitchFamily="18" charset="0"/>
              </a:rPr>
            </a:br>
            <a:r>
              <a:rPr lang="en-US" sz="2400" b="1" dirty="0" err="1">
                <a:latin typeface="Segoe UI Variable Text" pitchFamily="2" charset="0"/>
                <a:cs typeface="Times New Roman" panose="02020603050405020304" pitchFamily="18" charset="0"/>
              </a:rPr>
              <a:t>Sivasankaramoorthy</a:t>
            </a:r>
            <a:r>
              <a:rPr lang="en-US" sz="2400" b="1" dirty="0">
                <a:latin typeface="Segoe UI Variable Text" pitchFamily="2" charset="0"/>
                <a:cs typeface="Times New Roman" panose="02020603050405020304" pitchFamily="18" charset="0"/>
              </a:rPr>
              <a:t> R(2022115032)</a:t>
            </a:r>
            <a:br>
              <a:rPr lang="en-US" sz="3200" b="1" dirty="0">
                <a:latin typeface="Times New Roman" panose="02020603050405020304" pitchFamily="18" charset="0"/>
                <a:cs typeface="Times New Roman" panose="02020603050405020304" pitchFamily="18" charset="0"/>
              </a:rPr>
            </a:b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5649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0FBC8-1B6D-2A9F-C2D2-DCB5657883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95AC59-9D45-B02D-93E1-FD43BA755527}"/>
              </a:ext>
            </a:extLst>
          </p:cNvPr>
          <p:cNvSpPr>
            <a:spLocks noGrp="1"/>
          </p:cNvSpPr>
          <p:nvPr>
            <p:ph type="title"/>
          </p:nvPr>
        </p:nvSpPr>
        <p:spPr>
          <a:xfrm>
            <a:off x="2175996" y="1379761"/>
            <a:ext cx="7246448" cy="1366853"/>
          </a:xfrm>
        </p:spPr>
        <p:txBody>
          <a:bodyPr/>
          <a:lstStyle/>
          <a:p>
            <a:r>
              <a:rPr lang="en-IN" dirty="0"/>
              <a:t>Detailed Design</a:t>
            </a:r>
          </a:p>
        </p:txBody>
      </p:sp>
      <p:sp>
        <p:nvSpPr>
          <p:cNvPr id="3" name="Title 2">
            <a:extLst>
              <a:ext uri="{FF2B5EF4-FFF2-40B4-BE49-F238E27FC236}">
                <a16:creationId xmlns:a16="http://schemas.microsoft.com/office/drawing/2014/main" id="{ED7F3732-52BA-E890-C813-D117EE9F8E1F}"/>
              </a:ext>
            </a:extLst>
          </p:cNvPr>
          <p:cNvSpPr>
            <a:spLocks noGrp="1"/>
          </p:cNvSpPr>
          <p:nvPr>
            <p:ph type="title" idx="2"/>
          </p:nvPr>
        </p:nvSpPr>
        <p:spPr>
          <a:xfrm>
            <a:off x="429650" y="1789328"/>
            <a:ext cx="1655707" cy="1004779"/>
          </a:xfrm>
        </p:spPr>
        <p:txBody>
          <a:bodyPr/>
          <a:lstStyle/>
          <a:p>
            <a:r>
              <a:rPr lang="en-IN" dirty="0"/>
              <a:t>05</a:t>
            </a:r>
          </a:p>
        </p:txBody>
      </p:sp>
    </p:spTree>
    <p:extLst>
      <p:ext uri="{BB962C8B-B14F-4D97-AF65-F5344CB8AC3E}">
        <p14:creationId xmlns:p14="http://schemas.microsoft.com/office/powerpoint/2010/main" val="3372154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F0A8-24A5-CF37-5D2E-72C475FFB8CA}"/>
              </a:ext>
            </a:extLst>
          </p:cNvPr>
          <p:cNvSpPr>
            <a:spLocks noGrp="1"/>
          </p:cNvSpPr>
          <p:nvPr>
            <p:ph type="title"/>
          </p:nvPr>
        </p:nvSpPr>
        <p:spPr>
          <a:xfrm>
            <a:off x="2086415" y="2463486"/>
            <a:ext cx="7057585" cy="1027800"/>
          </a:xfrm>
        </p:spPr>
        <p:txBody>
          <a:bodyPr/>
          <a:lstStyle/>
          <a:p>
            <a:r>
              <a:rPr lang="en-IN" dirty="0"/>
              <a:t>Tools and technologies</a:t>
            </a:r>
          </a:p>
        </p:txBody>
      </p:sp>
      <p:sp>
        <p:nvSpPr>
          <p:cNvPr id="3" name="Title 2">
            <a:extLst>
              <a:ext uri="{FF2B5EF4-FFF2-40B4-BE49-F238E27FC236}">
                <a16:creationId xmlns:a16="http://schemas.microsoft.com/office/drawing/2014/main" id="{21C9CCB5-8C5E-CC1E-94C3-B9041AAB739F}"/>
              </a:ext>
            </a:extLst>
          </p:cNvPr>
          <p:cNvSpPr>
            <a:spLocks noGrp="1"/>
          </p:cNvSpPr>
          <p:nvPr>
            <p:ph type="title" idx="2"/>
          </p:nvPr>
        </p:nvSpPr>
        <p:spPr>
          <a:xfrm>
            <a:off x="412562" y="1644257"/>
            <a:ext cx="1673853" cy="1105596"/>
          </a:xfrm>
        </p:spPr>
        <p:txBody>
          <a:bodyPr/>
          <a:lstStyle/>
          <a:p>
            <a:r>
              <a:rPr lang="en-IN" dirty="0"/>
              <a:t>06</a:t>
            </a:r>
          </a:p>
        </p:txBody>
      </p:sp>
    </p:spTree>
    <p:extLst>
      <p:ext uri="{BB962C8B-B14F-4D97-AF65-F5344CB8AC3E}">
        <p14:creationId xmlns:p14="http://schemas.microsoft.com/office/powerpoint/2010/main" val="2319649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4"/>
          <p:cNvSpPr txBox="1">
            <a:spLocks noGrp="1"/>
          </p:cNvSpPr>
          <p:nvPr>
            <p:ph type="subTitle" idx="1"/>
          </p:nvPr>
        </p:nvSpPr>
        <p:spPr>
          <a:xfrm>
            <a:off x="837253" y="812409"/>
            <a:ext cx="67374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processing</a:t>
            </a:r>
            <a:endParaRPr dirty="0"/>
          </a:p>
        </p:txBody>
      </p:sp>
      <p:sp>
        <p:nvSpPr>
          <p:cNvPr id="444" name="Google Shape;444;p34"/>
          <p:cNvSpPr txBox="1">
            <a:spLocks noGrp="1"/>
          </p:cNvSpPr>
          <p:nvPr>
            <p:ph type="subTitle" idx="5"/>
          </p:nvPr>
        </p:nvSpPr>
        <p:spPr>
          <a:xfrm>
            <a:off x="837253" y="2172192"/>
            <a:ext cx="67374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RAG and Embedding similarity</a:t>
            </a:r>
            <a:endParaRPr dirty="0"/>
          </a:p>
        </p:txBody>
      </p:sp>
      <p:sp>
        <p:nvSpPr>
          <p:cNvPr id="446" name="Google Shape;446;p34"/>
          <p:cNvSpPr txBox="1">
            <a:spLocks noGrp="1"/>
          </p:cNvSpPr>
          <p:nvPr>
            <p:ph type="title"/>
          </p:nvPr>
        </p:nvSpPr>
        <p:spPr>
          <a:xfrm>
            <a:off x="720000" y="16982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Tools and technologies to be used</a:t>
            </a:r>
            <a:endParaRPr dirty="0"/>
          </a:p>
        </p:txBody>
      </p:sp>
      <p:sp>
        <p:nvSpPr>
          <p:cNvPr id="447" name="Google Shape;447;p34"/>
          <p:cNvSpPr txBox="1">
            <a:spLocks noGrp="1"/>
          </p:cNvSpPr>
          <p:nvPr>
            <p:ph type="subTitle" idx="2"/>
          </p:nvPr>
        </p:nvSpPr>
        <p:spPr>
          <a:xfrm>
            <a:off x="990028" y="1163655"/>
            <a:ext cx="7163943" cy="86639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IN" sz="1600" dirty="0"/>
              <a:t>Data extraction : </a:t>
            </a:r>
            <a:r>
              <a:rPr lang="en-IN" sz="1600" dirty="0" err="1"/>
              <a:t>PyMuPDF</a:t>
            </a:r>
            <a:endParaRPr lang="en-IN" sz="1600" dirty="0"/>
          </a:p>
          <a:p>
            <a:pPr marL="171450" lvl="0" indent="-171450" algn="l" rtl="0">
              <a:spcBef>
                <a:spcPts val="0"/>
              </a:spcBef>
              <a:spcAft>
                <a:spcPts val="0"/>
              </a:spcAft>
              <a:buFont typeface="Arial" panose="020B0604020202020204" pitchFamily="34" charset="0"/>
              <a:buChar char="•"/>
            </a:pPr>
            <a:r>
              <a:rPr lang="en-IN" sz="1600" dirty="0"/>
              <a:t>Text processing : </a:t>
            </a:r>
            <a:r>
              <a:rPr lang="en-IN" sz="1600" dirty="0" err="1"/>
              <a:t>nltk</a:t>
            </a:r>
            <a:r>
              <a:rPr lang="en-IN" sz="1600" dirty="0"/>
              <a:t> and </a:t>
            </a:r>
            <a:r>
              <a:rPr lang="en-IN" sz="1600" dirty="0" err="1"/>
              <a:t>SpaCy</a:t>
            </a:r>
            <a:endParaRPr lang="en-IN" sz="1600" dirty="0"/>
          </a:p>
          <a:p>
            <a:pPr marL="171450" lvl="0" indent="-171450" algn="l" rtl="0">
              <a:spcBef>
                <a:spcPts val="0"/>
              </a:spcBef>
              <a:spcAft>
                <a:spcPts val="0"/>
              </a:spcAft>
              <a:buFont typeface="Arial" panose="020B0604020202020204" pitchFamily="34" charset="0"/>
              <a:buChar char="•"/>
            </a:pPr>
            <a:r>
              <a:rPr lang="en-IN" sz="1600" dirty="0"/>
              <a:t>Hugging face tokenizer</a:t>
            </a:r>
          </a:p>
        </p:txBody>
      </p:sp>
      <p:sp>
        <p:nvSpPr>
          <p:cNvPr id="448" name="Google Shape;448;p34"/>
          <p:cNvSpPr txBox="1">
            <a:spLocks noGrp="1"/>
          </p:cNvSpPr>
          <p:nvPr>
            <p:ph type="subTitle" idx="3"/>
          </p:nvPr>
        </p:nvSpPr>
        <p:spPr>
          <a:xfrm>
            <a:off x="990028" y="2626622"/>
            <a:ext cx="6837603" cy="1444876"/>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IN" sz="1600" b="1" dirty="0"/>
              <a:t>Sentence Transformers </a:t>
            </a:r>
            <a:r>
              <a:rPr lang="en-IN" sz="1600" dirty="0"/>
              <a:t>from </a:t>
            </a:r>
            <a:r>
              <a:rPr lang="en-IN" sz="1600" dirty="0" err="1"/>
              <a:t>HuggingFace</a:t>
            </a:r>
            <a:endParaRPr lang="en-IN" sz="1600" dirty="0"/>
          </a:p>
          <a:p>
            <a:pPr marL="171450" lvl="0" indent="-171450" algn="l" rtl="0">
              <a:spcBef>
                <a:spcPts val="0"/>
              </a:spcBef>
              <a:spcAft>
                <a:spcPts val="0"/>
              </a:spcAft>
              <a:buFont typeface="Arial" panose="020B0604020202020204" pitchFamily="34" charset="0"/>
              <a:buChar char="•"/>
            </a:pPr>
            <a:r>
              <a:rPr lang="en-IN" sz="1600" b="1" dirty="0"/>
              <a:t>FAISS </a:t>
            </a:r>
            <a:r>
              <a:rPr lang="en-IN" sz="1600" dirty="0"/>
              <a:t>vector store</a:t>
            </a:r>
          </a:p>
          <a:p>
            <a:pPr marL="171450" lvl="0" indent="-171450" algn="l" rtl="0">
              <a:spcBef>
                <a:spcPts val="0"/>
              </a:spcBef>
              <a:spcAft>
                <a:spcPts val="0"/>
              </a:spcAft>
              <a:buFont typeface="Arial" panose="020B0604020202020204" pitchFamily="34" charset="0"/>
              <a:buChar char="•"/>
            </a:pPr>
            <a:r>
              <a:rPr lang="en-IN" sz="1600" dirty="0"/>
              <a:t>Conversational retrieval chain from </a:t>
            </a:r>
            <a:r>
              <a:rPr lang="en-IN" sz="1600" b="1" dirty="0" err="1"/>
              <a:t>Langchain</a:t>
            </a:r>
            <a:r>
              <a:rPr lang="en-IN" sz="1600" b="1" dirty="0"/>
              <a:t> –RAG</a:t>
            </a:r>
          </a:p>
          <a:p>
            <a:pPr marL="171450" lvl="0" indent="-171450" algn="l" rtl="0">
              <a:spcBef>
                <a:spcPts val="0"/>
              </a:spcBef>
              <a:spcAft>
                <a:spcPts val="0"/>
              </a:spcAft>
              <a:buFont typeface="Arial" panose="020B0604020202020204" pitchFamily="34" charset="0"/>
              <a:buChar char="•"/>
            </a:pPr>
            <a:r>
              <a:rPr lang="en-IN" sz="1600" b="1" dirty="0"/>
              <a:t>Llama2 </a:t>
            </a:r>
            <a:r>
              <a:rPr lang="en-IN" sz="1600" dirty="0"/>
              <a:t>– LLM</a:t>
            </a:r>
          </a:p>
          <a:p>
            <a:pPr marL="171450" lvl="0" indent="-171450" algn="l" rtl="0">
              <a:spcBef>
                <a:spcPts val="0"/>
              </a:spcBef>
              <a:spcAft>
                <a:spcPts val="0"/>
              </a:spcAft>
              <a:buFont typeface="Arial" panose="020B0604020202020204" pitchFamily="34" charset="0"/>
              <a:buChar char="•"/>
            </a:pPr>
            <a:r>
              <a:rPr lang="en-IN" sz="1600" b="1" dirty="0"/>
              <a:t>Cosine similarity </a:t>
            </a:r>
            <a:r>
              <a:rPr lang="en-IN" sz="1600" dirty="0"/>
              <a:t>– </a:t>
            </a:r>
            <a:r>
              <a:rPr lang="en-IN" sz="1600" dirty="0" err="1"/>
              <a:t>ScikitLearn</a:t>
            </a:r>
            <a:endParaRPr lang="en-IN" sz="1600" dirty="0"/>
          </a:p>
          <a:p>
            <a:pPr marL="0" lvl="0" indent="0" algn="l" rtl="0">
              <a:spcBef>
                <a:spcPts val="0"/>
              </a:spcBef>
              <a:spcAft>
                <a:spcPts val="0"/>
              </a:spcAft>
            </a:pPr>
            <a:endParaRPr lang="en-IN" sz="1600" dirty="0"/>
          </a:p>
          <a:p>
            <a:pPr marL="0" lvl="0" indent="0" algn="l" rtl="0">
              <a:spcBef>
                <a:spcPts val="0"/>
              </a:spcBef>
              <a:spcAft>
                <a:spcPts val="0"/>
              </a:spcAft>
            </a:pPr>
            <a:r>
              <a:rPr lang="en-IN" sz="1800" b="1" dirty="0">
                <a:latin typeface="Zen Dots" panose="020B0604020202020204" charset="0"/>
              </a:rPr>
              <a:t>Frontend and UI </a:t>
            </a:r>
          </a:p>
          <a:p>
            <a:pPr marL="285750" lvl="0" indent="-285750" algn="l" rtl="0">
              <a:spcBef>
                <a:spcPts val="0"/>
              </a:spcBef>
              <a:spcAft>
                <a:spcPts val="0"/>
              </a:spcAft>
              <a:buFont typeface="Arial" panose="020B0604020202020204" pitchFamily="34" charset="0"/>
              <a:buChar char="•"/>
            </a:pPr>
            <a:r>
              <a:rPr lang="en-IN" sz="1600" b="1" dirty="0"/>
              <a:t>React.js </a:t>
            </a:r>
            <a:endParaRPr lang="en-IN" sz="1600" dirty="0"/>
          </a:p>
          <a:p>
            <a:pPr marL="285750" lvl="0" indent="-285750" algn="l" rtl="0">
              <a:spcBef>
                <a:spcPts val="0"/>
              </a:spcBef>
              <a:spcAft>
                <a:spcPts val="0"/>
              </a:spcAft>
              <a:buFont typeface="Arial" panose="020B0604020202020204" pitchFamily="34" charset="0"/>
              <a:buChar char="•"/>
            </a:pPr>
            <a:r>
              <a:rPr lang="en-IN" sz="1600" dirty="0"/>
              <a:t>Flask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F0A54-BF58-A244-16D2-535317801B23}"/>
              </a:ext>
            </a:extLst>
          </p:cNvPr>
          <p:cNvSpPr>
            <a:spLocks noGrp="1"/>
          </p:cNvSpPr>
          <p:nvPr>
            <p:ph type="title"/>
          </p:nvPr>
        </p:nvSpPr>
        <p:spPr>
          <a:xfrm>
            <a:off x="2050355" y="2057850"/>
            <a:ext cx="7323889" cy="1027800"/>
          </a:xfrm>
        </p:spPr>
        <p:txBody>
          <a:bodyPr/>
          <a:lstStyle/>
          <a:p>
            <a:r>
              <a:rPr lang="en-IN" dirty="0"/>
              <a:t>Results and discussions</a:t>
            </a:r>
          </a:p>
        </p:txBody>
      </p:sp>
      <p:sp>
        <p:nvSpPr>
          <p:cNvPr id="3" name="Title 2">
            <a:extLst>
              <a:ext uri="{FF2B5EF4-FFF2-40B4-BE49-F238E27FC236}">
                <a16:creationId xmlns:a16="http://schemas.microsoft.com/office/drawing/2014/main" id="{0D8DEB7C-FF7F-1711-7936-7ABA16A6B353}"/>
              </a:ext>
            </a:extLst>
          </p:cNvPr>
          <p:cNvSpPr>
            <a:spLocks noGrp="1"/>
          </p:cNvSpPr>
          <p:nvPr>
            <p:ph type="title" idx="2"/>
          </p:nvPr>
        </p:nvSpPr>
        <p:spPr>
          <a:xfrm>
            <a:off x="421017" y="1307911"/>
            <a:ext cx="1629338" cy="1027800"/>
          </a:xfrm>
        </p:spPr>
        <p:txBody>
          <a:bodyPr/>
          <a:lstStyle/>
          <a:p>
            <a:r>
              <a:rPr lang="en-IN" dirty="0"/>
              <a:t>06</a:t>
            </a:r>
          </a:p>
        </p:txBody>
      </p:sp>
    </p:spTree>
    <p:extLst>
      <p:ext uri="{BB962C8B-B14F-4D97-AF65-F5344CB8AC3E}">
        <p14:creationId xmlns:p14="http://schemas.microsoft.com/office/powerpoint/2010/main" val="231145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85C5B-51AE-91F8-7F43-754ED2905BCA}"/>
              </a:ext>
            </a:extLst>
          </p:cNvPr>
          <p:cNvSpPr>
            <a:spLocks noGrp="1"/>
          </p:cNvSpPr>
          <p:nvPr>
            <p:ph type="title"/>
          </p:nvPr>
        </p:nvSpPr>
        <p:spPr>
          <a:xfrm>
            <a:off x="718789" y="365030"/>
            <a:ext cx="4844100" cy="676500"/>
          </a:xfrm>
        </p:spPr>
        <p:txBody>
          <a:bodyPr/>
          <a:lstStyle/>
          <a:p>
            <a:r>
              <a:rPr lang="en-US" dirty="0"/>
              <a:t>Conclusion</a:t>
            </a:r>
            <a:endParaRPr lang="en-IN" dirty="0"/>
          </a:p>
        </p:txBody>
      </p:sp>
      <p:sp>
        <p:nvSpPr>
          <p:cNvPr id="3" name="Text Placeholder 2">
            <a:extLst>
              <a:ext uri="{FF2B5EF4-FFF2-40B4-BE49-F238E27FC236}">
                <a16:creationId xmlns:a16="http://schemas.microsoft.com/office/drawing/2014/main" id="{D7AA942E-FB74-3C49-1297-35CF082D4B85}"/>
              </a:ext>
            </a:extLst>
          </p:cNvPr>
          <p:cNvSpPr>
            <a:spLocks noGrp="1"/>
          </p:cNvSpPr>
          <p:nvPr>
            <p:ph type="body" idx="1"/>
          </p:nvPr>
        </p:nvSpPr>
        <p:spPr>
          <a:xfrm>
            <a:off x="718789" y="1138575"/>
            <a:ext cx="7266848" cy="3716645"/>
          </a:xfrm>
        </p:spPr>
        <p:txBody>
          <a:bodyPr/>
          <a:lstStyle/>
          <a:p>
            <a:pPr marL="152400" indent="0">
              <a:buNone/>
            </a:pPr>
            <a:r>
              <a:rPr lang="en-IN" sz="1600" dirty="0"/>
              <a:t>        	</a:t>
            </a:r>
            <a:r>
              <a:rPr lang="en-IN" sz="1800" dirty="0"/>
              <a:t>In </a:t>
            </a:r>
            <a:r>
              <a:rPr lang="en-US" sz="1800" dirty="0"/>
              <a:t>this project we have successfully developed a customized model for  </a:t>
            </a:r>
            <a:r>
              <a:rPr lang="en-US" sz="1800" b="1" dirty="0"/>
              <a:t>Tamil language </a:t>
            </a:r>
            <a:r>
              <a:rPr lang="en-US" sz="1800" dirty="0"/>
              <a:t>that integrates several advanced functionalities, showcasing significant achievements in Generative AI and Large Language Models. We were able to address the issue of code mixing in user queries.</a:t>
            </a:r>
          </a:p>
          <a:p>
            <a:pPr marL="152400" indent="0">
              <a:buNone/>
            </a:pPr>
            <a:r>
              <a:rPr lang="en-US" sz="1800" dirty="0"/>
              <a:t> </a:t>
            </a:r>
          </a:p>
          <a:p>
            <a:pPr marL="152400" indent="0">
              <a:buNone/>
            </a:pPr>
            <a:r>
              <a:rPr lang="en-US" sz="1800" dirty="0"/>
              <a:t>	Overall, this project demonstrates the effective application of cutting-edge NLP techniques to address specific linguistic needs, providing a robust tool for Tamil language users. </a:t>
            </a:r>
          </a:p>
          <a:p>
            <a:pPr marL="152400" indent="0">
              <a:buNone/>
            </a:pPr>
            <a:endParaRPr lang="en-US" sz="1800" dirty="0"/>
          </a:p>
          <a:p>
            <a:pPr marL="152400" indent="0">
              <a:buNone/>
            </a:pPr>
            <a:r>
              <a:rPr lang="en-US" sz="1800" dirty="0"/>
              <a:t>	The integration of chat, document processing, OCR, and speech recognition establishes a versatile platform that can be further expanded for more complex applications in the future.</a:t>
            </a:r>
            <a:r>
              <a:rPr lang="en-IN" sz="1800" dirty="0"/>
              <a:t>	</a:t>
            </a:r>
            <a:endParaRPr lang="en-US" sz="1800" dirty="0"/>
          </a:p>
        </p:txBody>
      </p:sp>
    </p:spTree>
    <p:extLst>
      <p:ext uri="{BB962C8B-B14F-4D97-AF65-F5344CB8AC3E}">
        <p14:creationId xmlns:p14="http://schemas.microsoft.com/office/powerpoint/2010/main" val="2056512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2">
          <a:extLst>
            <a:ext uri="{FF2B5EF4-FFF2-40B4-BE49-F238E27FC236}">
              <a16:creationId xmlns:a16="http://schemas.microsoft.com/office/drawing/2014/main" id="{163C9A8E-B57D-07CC-0E9D-87724B565762}"/>
            </a:ext>
          </a:extLst>
        </p:cNvPr>
        <p:cNvGrpSpPr/>
        <p:nvPr/>
      </p:nvGrpSpPr>
      <p:grpSpPr>
        <a:xfrm>
          <a:off x="0" y="0"/>
          <a:ext cx="0" cy="0"/>
          <a:chOff x="0" y="0"/>
          <a:chExt cx="0" cy="0"/>
        </a:xfrm>
      </p:grpSpPr>
      <p:sp>
        <p:nvSpPr>
          <p:cNvPr id="403" name="Google Shape;403;p32">
            <a:extLst>
              <a:ext uri="{FF2B5EF4-FFF2-40B4-BE49-F238E27FC236}">
                <a16:creationId xmlns:a16="http://schemas.microsoft.com/office/drawing/2014/main" id="{4AFB9C13-5ADF-49D1-5D19-4129CA8E2646}"/>
              </a:ext>
            </a:extLst>
          </p:cNvPr>
          <p:cNvSpPr txBox="1">
            <a:spLocks noGrp="1"/>
          </p:cNvSpPr>
          <p:nvPr>
            <p:ph type="title"/>
          </p:nvPr>
        </p:nvSpPr>
        <p:spPr>
          <a:xfrm>
            <a:off x="2646946" y="1383102"/>
            <a:ext cx="5914655" cy="10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404" name="Google Shape;404;p32">
            <a:extLst>
              <a:ext uri="{FF2B5EF4-FFF2-40B4-BE49-F238E27FC236}">
                <a16:creationId xmlns:a16="http://schemas.microsoft.com/office/drawing/2014/main" id="{4DA96831-1EBC-E060-5868-B1762BC27DF3}"/>
              </a:ext>
            </a:extLst>
          </p:cNvPr>
          <p:cNvSpPr txBox="1">
            <a:spLocks noGrp="1"/>
          </p:cNvSpPr>
          <p:nvPr>
            <p:ph type="title" idx="2"/>
          </p:nvPr>
        </p:nvSpPr>
        <p:spPr>
          <a:xfrm>
            <a:off x="897226" y="1383102"/>
            <a:ext cx="1423200" cy="10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Tree>
    <p:extLst>
      <p:ext uri="{BB962C8B-B14F-4D97-AF65-F5344CB8AC3E}">
        <p14:creationId xmlns:p14="http://schemas.microsoft.com/office/powerpoint/2010/main" val="3576481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2"/>
          <p:cNvSpPr txBox="1">
            <a:spLocks noGrp="1"/>
          </p:cNvSpPr>
          <p:nvPr>
            <p:ph type="title"/>
          </p:nvPr>
        </p:nvSpPr>
        <p:spPr>
          <a:xfrm>
            <a:off x="2638925" y="1777239"/>
            <a:ext cx="5914655" cy="10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404" name="Google Shape;404;p32"/>
          <p:cNvSpPr txBox="1">
            <a:spLocks noGrp="1"/>
          </p:cNvSpPr>
          <p:nvPr>
            <p:ph type="title" idx="2"/>
          </p:nvPr>
        </p:nvSpPr>
        <p:spPr>
          <a:xfrm>
            <a:off x="897226" y="1383102"/>
            <a:ext cx="1423200" cy="10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1"/>
          <p:cNvSpPr txBox="1">
            <a:spLocks noGrp="1"/>
          </p:cNvSpPr>
          <p:nvPr>
            <p:ph type="title"/>
          </p:nvPr>
        </p:nvSpPr>
        <p:spPr>
          <a:xfrm>
            <a:off x="769730" y="127433"/>
            <a:ext cx="7708015" cy="6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 </a:t>
            </a:r>
            <a:endParaRPr dirty="0"/>
          </a:p>
        </p:txBody>
      </p:sp>
      <p:sp>
        <p:nvSpPr>
          <p:cNvPr id="397" name="Google Shape;397;p31"/>
          <p:cNvSpPr txBox="1">
            <a:spLocks noGrp="1"/>
          </p:cNvSpPr>
          <p:nvPr>
            <p:ph type="body" idx="1"/>
          </p:nvPr>
        </p:nvSpPr>
        <p:spPr>
          <a:xfrm>
            <a:off x="666255" y="728125"/>
            <a:ext cx="7517241" cy="3687250"/>
          </a:xfrm>
          <a:prstGeom prst="rect">
            <a:avLst/>
          </a:prstGeom>
        </p:spPr>
        <p:txBody>
          <a:bodyPr spcFirstLastPara="1" wrap="square" lIns="91425" tIns="91425" rIns="91425" bIns="91425" anchor="t" anchorCtr="0">
            <a:noAutofit/>
          </a:bodyPr>
          <a:lstStyle/>
          <a:p>
            <a:r>
              <a:rPr lang="en-US" sz="1800" dirty="0">
                <a:solidFill>
                  <a:schemeClr val="tx1"/>
                </a:solidFill>
                <a:latin typeface="Bahnschrift" panose="020B0502040204020203" pitchFamily="34" charset="0"/>
              </a:rPr>
              <a:t>Validating the novelty of a thesis is a critical yet challenging task for academic institutions and PhD scholars. Universities and research committees often struggle to efficiently verify whether a submitted thesis presents a truly original contribution or if similar research already exists. </a:t>
            </a:r>
          </a:p>
          <a:p>
            <a:pPr marL="152400" indent="0">
              <a:buNone/>
            </a:pPr>
            <a:endParaRPr lang="en-US" sz="1800" dirty="0">
              <a:solidFill>
                <a:schemeClr val="tx1"/>
              </a:solidFill>
              <a:latin typeface="Bahnschrift" panose="020B0502040204020203" pitchFamily="34" charset="0"/>
            </a:endParaRPr>
          </a:p>
          <a:p>
            <a:r>
              <a:rPr lang="en-US" sz="1800" dirty="0">
                <a:solidFill>
                  <a:schemeClr val="tx1"/>
                </a:solidFill>
                <a:latin typeface="Bahnschrift" panose="020B0502040204020203" pitchFamily="34" charset="0"/>
              </a:rPr>
              <a:t>The current process of manually reviewing extensive academic literature is time-consuming and tedious, making it difficult to ensure academic integrity.</a:t>
            </a:r>
          </a:p>
          <a:p>
            <a:pPr marL="152400" indent="0">
              <a:buNone/>
            </a:pPr>
            <a:endParaRPr lang="en-US" sz="1800" dirty="0">
              <a:solidFill>
                <a:schemeClr val="tx1"/>
              </a:solidFill>
              <a:latin typeface="Bahnschrift" panose="020B0502040204020203" pitchFamily="34" charset="0"/>
            </a:endParaRPr>
          </a:p>
          <a:p>
            <a:r>
              <a:rPr lang="en-US" sz="1800" dirty="0">
                <a:solidFill>
                  <a:schemeClr val="tx1"/>
                </a:solidFill>
                <a:latin typeface="Bahnschrift" panose="020B0502040204020203" pitchFamily="34" charset="0"/>
              </a:rPr>
              <a:t>For PhD scholars, selecting a unique research problem is equally challenging. Existing plagiarism detection solutions primarily rely on keyword matching, which fails to capture semantic similarities between research topics, making them ineffective in identifying reworded or conceptually similar work.</a:t>
            </a:r>
          </a:p>
          <a:p>
            <a:pPr marL="285750" indent="-285750"/>
            <a:endParaRPr lang="en-IN"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2"/>
          <p:cNvSpPr txBox="1">
            <a:spLocks noGrp="1"/>
          </p:cNvSpPr>
          <p:nvPr>
            <p:ph type="title"/>
          </p:nvPr>
        </p:nvSpPr>
        <p:spPr>
          <a:xfrm>
            <a:off x="2436433" y="2126204"/>
            <a:ext cx="5922636" cy="10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Social Relevance</a:t>
            </a:r>
            <a:endParaRPr dirty="0"/>
          </a:p>
        </p:txBody>
      </p:sp>
      <p:sp>
        <p:nvSpPr>
          <p:cNvPr id="404" name="Google Shape;404;p32"/>
          <p:cNvSpPr txBox="1">
            <a:spLocks noGrp="1"/>
          </p:cNvSpPr>
          <p:nvPr>
            <p:ph type="title" idx="2"/>
          </p:nvPr>
        </p:nvSpPr>
        <p:spPr>
          <a:xfrm>
            <a:off x="784931" y="1452435"/>
            <a:ext cx="1423200" cy="102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2220553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85C5B-51AE-91F8-7F43-754ED2905BCA}"/>
              </a:ext>
            </a:extLst>
          </p:cNvPr>
          <p:cNvSpPr>
            <a:spLocks noGrp="1"/>
          </p:cNvSpPr>
          <p:nvPr>
            <p:ph type="title"/>
          </p:nvPr>
        </p:nvSpPr>
        <p:spPr>
          <a:xfrm>
            <a:off x="549679" y="302695"/>
            <a:ext cx="4844100" cy="676500"/>
          </a:xfrm>
        </p:spPr>
        <p:txBody>
          <a:bodyPr/>
          <a:lstStyle/>
          <a:p>
            <a:r>
              <a:rPr lang="en-IN" dirty="0"/>
              <a:t>Social relevance:</a:t>
            </a:r>
          </a:p>
        </p:txBody>
      </p:sp>
      <p:sp>
        <p:nvSpPr>
          <p:cNvPr id="3" name="Text Placeholder 2">
            <a:extLst>
              <a:ext uri="{FF2B5EF4-FFF2-40B4-BE49-F238E27FC236}">
                <a16:creationId xmlns:a16="http://schemas.microsoft.com/office/drawing/2014/main" id="{D7AA942E-FB74-3C49-1297-35CF082D4B85}"/>
              </a:ext>
            </a:extLst>
          </p:cNvPr>
          <p:cNvSpPr>
            <a:spLocks noGrp="1"/>
          </p:cNvSpPr>
          <p:nvPr>
            <p:ph type="body" idx="1"/>
          </p:nvPr>
        </p:nvSpPr>
        <p:spPr>
          <a:xfrm>
            <a:off x="549679" y="979195"/>
            <a:ext cx="7594402" cy="3523360"/>
          </a:xfrm>
        </p:spPr>
        <p:txBody>
          <a:bodyPr/>
          <a:lstStyle/>
          <a:p>
            <a:pPr marL="152400" indent="0">
              <a:buNone/>
            </a:pPr>
            <a:r>
              <a:rPr lang="en-US" sz="2000" b="1" dirty="0">
                <a:latin typeface="Bahnschrift" panose="020B0502040204020203" pitchFamily="34" charset="0"/>
              </a:rPr>
              <a:t>ADDRESSING CHALLENGES IN ACADEMIC RESEARCH:</a:t>
            </a:r>
          </a:p>
          <a:p>
            <a:r>
              <a:rPr lang="en-US" sz="1800" dirty="0">
                <a:latin typeface="Bahnschrift" panose="020B0502040204020203" pitchFamily="34" charset="0"/>
              </a:rPr>
              <a:t>Validating the novelty of PhD theses is a complex and time-consuming task for universities. Our system </a:t>
            </a:r>
            <a:r>
              <a:rPr lang="en-US" sz="1800" b="1" dirty="0">
                <a:latin typeface="Bahnschrift" panose="020B0502040204020203" pitchFamily="34" charset="0"/>
              </a:rPr>
              <a:t>automates</a:t>
            </a:r>
            <a:r>
              <a:rPr lang="en-US" sz="1800" dirty="0">
                <a:latin typeface="Bahnschrift" panose="020B0502040204020203" pitchFamily="34" charset="0"/>
              </a:rPr>
              <a:t> this process using advanced </a:t>
            </a:r>
            <a:r>
              <a:rPr lang="en-US" sz="1800" b="1" dirty="0">
                <a:latin typeface="Bahnschrift" panose="020B0502040204020203" pitchFamily="34" charset="0"/>
              </a:rPr>
              <a:t>embedding-based retrieval</a:t>
            </a:r>
            <a:r>
              <a:rPr lang="en-US" sz="1800" dirty="0">
                <a:latin typeface="Bahnschrift" panose="020B0502040204020203" pitchFamily="34" charset="0"/>
              </a:rPr>
              <a:t>, ensuring a more accurate and </a:t>
            </a:r>
            <a:r>
              <a:rPr lang="en-US" sz="1800" b="1" dirty="0">
                <a:latin typeface="Bahnschrift" panose="020B0502040204020203" pitchFamily="34" charset="0"/>
              </a:rPr>
              <a:t>efficient validation</a:t>
            </a:r>
            <a:r>
              <a:rPr lang="en-US" sz="1800" dirty="0">
                <a:latin typeface="Bahnschrift" panose="020B0502040204020203" pitchFamily="34" charset="0"/>
              </a:rPr>
              <a:t> of thesis originality.</a:t>
            </a:r>
          </a:p>
          <a:p>
            <a:pPr>
              <a:buNone/>
            </a:pPr>
            <a:endParaRPr lang="en-US" sz="1800" b="1" dirty="0">
              <a:latin typeface="Bahnschrift" panose="020B0502040204020203" pitchFamily="34" charset="0"/>
            </a:endParaRPr>
          </a:p>
          <a:p>
            <a:pPr>
              <a:buNone/>
            </a:pPr>
            <a:r>
              <a:rPr lang="en-US" sz="2000" b="1" dirty="0">
                <a:latin typeface="Bahnschrift" panose="020B0502040204020203" pitchFamily="34" charset="0"/>
              </a:rPr>
              <a:t>PREVENTING REDUNDANT RESEARCH</a:t>
            </a:r>
          </a:p>
          <a:p>
            <a:r>
              <a:rPr lang="en-US" sz="1800" dirty="0">
                <a:latin typeface="Bahnschrift" panose="020B0502040204020203" pitchFamily="34" charset="0"/>
              </a:rPr>
              <a:t>Many PhD scholars unknowingly choose topics that </a:t>
            </a:r>
            <a:r>
              <a:rPr lang="en-US" sz="1800" b="1" dirty="0">
                <a:latin typeface="Bahnschrift" panose="020B0502040204020203" pitchFamily="34" charset="0"/>
              </a:rPr>
              <a:t>have already been explored</a:t>
            </a:r>
            <a:r>
              <a:rPr lang="en-US" sz="1800" dirty="0">
                <a:latin typeface="Bahnschrift" panose="020B0502040204020203" pitchFamily="34" charset="0"/>
              </a:rPr>
              <a:t>, leading to wasted time and effort. By providing a </a:t>
            </a:r>
            <a:r>
              <a:rPr lang="en-US" sz="1800" b="1" dirty="0">
                <a:latin typeface="Bahnschrift" panose="020B0502040204020203" pitchFamily="34" charset="0"/>
              </a:rPr>
              <a:t>semantic similarity check</a:t>
            </a:r>
            <a:r>
              <a:rPr lang="en-US" sz="1800" dirty="0">
                <a:latin typeface="Bahnschrift" panose="020B0502040204020203" pitchFamily="34" charset="0"/>
              </a:rPr>
              <a:t>, our system helps researchers identify whether a similar study already exists. This ensures that scholars can either </a:t>
            </a:r>
            <a:r>
              <a:rPr lang="en-US" sz="1800" b="1" dirty="0">
                <a:latin typeface="Bahnschrift" panose="020B0502040204020203" pitchFamily="34" charset="0"/>
              </a:rPr>
              <a:t>refine their ideas</a:t>
            </a:r>
            <a:r>
              <a:rPr lang="en-US" sz="1800" dirty="0">
                <a:latin typeface="Bahnschrift" panose="020B0502040204020203" pitchFamily="34" charset="0"/>
              </a:rPr>
              <a:t> or choose a </a:t>
            </a:r>
            <a:r>
              <a:rPr lang="en-US" sz="1800" b="1" dirty="0">
                <a:latin typeface="Bahnschrift" panose="020B0502040204020203" pitchFamily="34" charset="0"/>
              </a:rPr>
              <a:t>truly novel research problem</a:t>
            </a:r>
            <a:r>
              <a:rPr lang="en-US" sz="1800" dirty="0">
                <a:latin typeface="Bahnschrift" panose="020B0502040204020203" pitchFamily="34" charset="0"/>
              </a:rPr>
              <a:t>, fostering </a:t>
            </a:r>
            <a:r>
              <a:rPr lang="en-US" sz="1800" b="1" dirty="0">
                <a:latin typeface="Bahnschrift" panose="020B0502040204020203" pitchFamily="34" charset="0"/>
              </a:rPr>
              <a:t>meaningful academic contributions</a:t>
            </a:r>
            <a:r>
              <a:rPr lang="en-US" sz="1800" dirty="0">
                <a:latin typeface="Bahnschrift" panose="020B0502040204020203" pitchFamily="34" charset="0"/>
              </a:rPr>
              <a:t>.</a:t>
            </a:r>
          </a:p>
          <a:p>
            <a:pPr marL="152400" indent="0">
              <a:buNone/>
            </a:pPr>
            <a:r>
              <a:rPr lang="en-IN" sz="1400" dirty="0"/>
              <a:t>		</a:t>
            </a:r>
            <a:endParaRPr lang="en-US" sz="1400" dirty="0"/>
          </a:p>
        </p:txBody>
      </p:sp>
    </p:spTree>
    <p:extLst>
      <p:ext uri="{BB962C8B-B14F-4D97-AF65-F5344CB8AC3E}">
        <p14:creationId xmlns:p14="http://schemas.microsoft.com/office/powerpoint/2010/main" val="387081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1F22D-2DDE-301E-8DD4-FA22C40BE5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625D1C-8C7B-8293-4225-A06208058C37}"/>
              </a:ext>
            </a:extLst>
          </p:cNvPr>
          <p:cNvSpPr>
            <a:spLocks noGrp="1"/>
          </p:cNvSpPr>
          <p:nvPr>
            <p:ph type="title"/>
          </p:nvPr>
        </p:nvSpPr>
        <p:spPr>
          <a:xfrm>
            <a:off x="526233" y="13526"/>
            <a:ext cx="4844100" cy="676500"/>
          </a:xfrm>
        </p:spPr>
        <p:txBody>
          <a:bodyPr/>
          <a:lstStyle/>
          <a:p>
            <a:r>
              <a:rPr lang="en-IN" dirty="0"/>
              <a:t>Social relevance:</a:t>
            </a:r>
          </a:p>
        </p:txBody>
      </p:sp>
      <p:sp>
        <p:nvSpPr>
          <p:cNvPr id="3" name="Text Placeholder 2">
            <a:extLst>
              <a:ext uri="{FF2B5EF4-FFF2-40B4-BE49-F238E27FC236}">
                <a16:creationId xmlns:a16="http://schemas.microsoft.com/office/drawing/2014/main" id="{AC7687ED-C2D6-61E7-84CC-65B433463CD4}"/>
              </a:ext>
            </a:extLst>
          </p:cNvPr>
          <p:cNvSpPr>
            <a:spLocks noGrp="1"/>
          </p:cNvSpPr>
          <p:nvPr>
            <p:ph type="body" idx="1"/>
          </p:nvPr>
        </p:nvSpPr>
        <p:spPr>
          <a:xfrm>
            <a:off x="526233" y="549349"/>
            <a:ext cx="7594402" cy="3523360"/>
          </a:xfrm>
        </p:spPr>
        <p:txBody>
          <a:bodyPr/>
          <a:lstStyle/>
          <a:p>
            <a:pPr>
              <a:buNone/>
            </a:pPr>
            <a:r>
              <a:rPr lang="en-US" sz="2000" b="1" dirty="0"/>
              <a:t>IMPACT ON EDTECH AND INNOVATION:</a:t>
            </a:r>
          </a:p>
          <a:p>
            <a:pPr>
              <a:buNone/>
            </a:pPr>
            <a:endParaRPr lang="en-US" sz="2000" b="1" dirty="0"/>
          </a:p>
          <a:p>
            <a:r>
              <a:rPr lang="en-US" sz="1800" dirty="0"/>
              <a:t>The integration of </a:t>
            </a:r>
            <a:r>
              <a:rPr lang="en-US" sz="1800" b="1" dirty="0"/>
              <a:t>AI-driven RAG (Retrieval-Augmented Generation)</a:t>
            </a:r>
            <a:r>
              <a:rPr lang="en-US" sz="1800" dirty="0"/>
              <a:t> in EdTech revolutionizes how institutions handle </a:t>
            </a:r>
            <a:r>
              <a:rPr lang="en-US" sz="1800" b="1" dirty="0"/>
              <a:t>research validation</a:t>
            </a:r>
            <a:r>
              <a:rPr lang="en-US" sz="1800" dirty="0"/>
              <a:t>. By automating the </a:t>
            </a:r>
            <a:r>
              <a:rPr lang="en-US" sz="1800" b="1" dirty="0"/>
              <a:t>thesis evaluation process</a:t>
            </a:r>
            <a:r>
              <a:rPr lang="en-US" sz="1800" dirty="0"/>
              <a:t>, universities can </a:t>
            </a:r>
            <a:r>
              <a:rPr lang="en-US" sz="1800" b="1" dirty="0"/>
              <a:t>accelerate approvals, improve research efficiency, and maintain a digital repository of ideas</a:t>
            </a:r>
          </a:p>
          <a:p>
            <a:pPr marL="152400" indent="0">
              <a:buNone/>
            </a:pPr>
            <a:endParaRPr lang="en-US" sz="1800" dirty="0"/>
          </a:p>
          <a:p>
            <a:pPr>
              <a:buNone/>
            </a:pPr>
            <a:r>
              <a:rPr lang="en-US" sz="2000" b="1" dirty="0"/>
              <a:t>SMARTER RESEARCH ECOSYSTEM:</a:t>
            </a:r>
          </a:p>
          <a:p>
            <a:pPr>
              <a:buNone/>
            </a:pPr>
            <a:endParaRPr lang="en-US" sz="2000" b="1" dirty="0"/>
          </a:p>
          <a:p>
            <a:r>
              <a:rPr lang="en-US" sz="1800" dirty="0"/>
              <a:t>By reducing </a:t>
            </a:r>
            <a:r>
              <a:rPr lang="en-US" sz="1800" b="1" dirty="0"/>
              <a:t>redundant research</a:t>
            </a:r>
            <a:r>
              <a:rPr lang="en-US" sz="1800" dirty="0"/>
              <a:t>, promoting </a:t>
            </a:r>
            <a:r>
              <a:rPr lang="en-US" sz="1800" b="1" dirty="0"/>
              <a:t>ethical research practices</a:t>
            </a:r>
            <a:r>
              <a:rPr lang="en-US" sz="1800" dirty="0"/>
              <a:t>, and ensuring </a:t>
            </a:r>
            <a:r>
              <a:rPr lang="en-US" sz="1800" b="1" dirty="0"/>
              <a:t>genuine contributions</a:t>
            </a:r>
            <a:r>
              <a:rPr lang="en-US" sz="1800" dirty="0"/>
              <a:t>, this system helps create a </a:t>
            </a:r>
            <a:r>
              <a:rPr lang="en-US" sz="1800" b="1" dirty="0"/>
              <a:t>smarter, technology-driven research environment</a:t>
            </a:r>
            <a:r>
              <a:rPr lang="en-US" sz="1800" dirty="0"/>
              <a:t>. Ultimately, it </a:t>
            </a:r>
            <a:r>
              <a:rPr lang="en-US" sz="1800" b="1" dirty="0"/>
              <a:t>saves time, boosts innovation, and strengthens the global research community</a:t>
            </a:r>
            <a:r>
              <a:rPr lang="en-US" sz="1800" dirty="0"/>
              <a:t>.</a:t>
            </a:r>
          </a:p>
          <a:p>
            <a:pPr marL="152400" indent="0">
              <a:buNone/>
            </a:pPr>
            <a:r>
              <a:rPr lang="en-IN" sz="1800" dirty="0"/>
              <a:t>		</a:t>
            </a:r>
            <a:endParaRPr lang="en-US" sz="1800" dirty="0"/>
          </a:p>
        </p:txBody>
      </p:sp>
    </p:spTree>
    <p:extLst>
      <p:ext uri="{BB962C8B-B14F-4D97-AF65-F5344CB8AC3E}">
        <p14:creationId xmlns:p14="http://schemas.microsoft.com/office/powerpoint/2010/main" val="44636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5C23-2F02-FF0A-2CB0-6BBDC5B17245}"/>
              </a:ext>
            </a:extLst>
          </p:cNvPr>
          <p:cNvSpPr>
            <a:spLocks noGrp="1"/>
          </p:cNvSpPr>
          <p:nvPr>
            <p:ph type="title"/>
          </p:nvPr>
        </p:nvSpPr>
        <p:spPr>
          <a:xfrm>
            <a:off x="2151933" y="2110682"/>
            <a:ext cx="7246448" cy="1366853"/>
          </a:xfrm>
        </p:spPr>
        <p:txBody>
          <a:bodyPr/>
          <a:lstStyle/>
          <a:p>
            <a:r>
              <a:rPr lang="en-IN" dirty="0"/>
              <a:t>System Architecture</a:t>
            </a:r>
          </a:p>
        </p:txBody>
      </p:sp>
      <p:sp>
        <p:nvSpPr>
          <p:cNvPr id="3" name="Title 2">
            <a:extLst>
              <a:ext uri="{FF2B5EF4-FFF2-40B4-BE49-F238E27FC236}">
                <a16:creationId xmlns:a16="http://schemas.microsoft.com/office/drawing/2014/main" id="{A24CF1A0-9C3A-6C27-AB7C-4364FD66B47E}"/>
              </a:ext>
            </a:extLst>
          </p:cNvPr>
          <p:cNvSpPr>
            <a:spLocks noGrp="1"/>
          </p:cNvSpPr>
          <p:nvPr>
            <p:ph type="title" idx="2"/>
          </p:nvPr>
        </p:nvSpPr>
        <p:spPr>
          <a:xfrm>
            <a:off x="429650" y="1789328"/>
            <a:ext cx="1655707" cy="1004779"/>
          </a:xfrm>
        </p:spPr>
        <p:txBody>
          <a:bodyPr/>
          <a:lstStyle/>
          <a:p>
            <a:r>
              <a:rPr lang="en-IN" dirty="0"/>
              <a:t>04</a:t>
            </a:r>
          </a:p>
        </p:txBody>
      </p:sp>
    </p:spTree>
    <p:extLst>
      <p:ext uri="{BB962C8B-B14F-4D97-AF65-F5344CB8AC3E}">
        <p14:creationId xmlns:p14="http://schemas.microsoft.com/office/powerpoint/2010/main" val="1751076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diagram of a software process&#10;&#10;AI-generated content may be incorrect.">
            <a:extLst>
              <a:ext uri="{FF2B5EF4-FFF2-40B4-BE49-F238E27FC236}">
                <a16:creationId xmlns:a16="http://schemas.microsoft.com/office/drawing/2014/main" id="{7444E6D3-2729-4B3D-DE3D-BE1144A52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368" y="0"/>
            <a:ext cx="4908886"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010249"/>
      </p:ext>
    </p:extLst>
  </p:cSld>
  <p:clrMapOvr>
    <a:masterClrMapping/>
  </p:clrMapOvr>
</p:sld>
</file>

<file path=ppt/theme/theme1.xml><?xml version="1.0" encoding="utf-8"?>
<a:theme xmlns:a="http://schemas.openxmlformats.org/drawingml/2006/main" name="Futuristic Style Social Media Strategy by Slidesgo">
  <a:themeElements>
    <a:clrScheme name="Simple Light">
      <a:dk1>
        <a:srgbClr val="FFFFFF"/>
      </a:dk1>
      <a:lt1>
        <a:srgbClr val="00D8FF"/>
      </a:lt1>
      <a:dk2>
        <a:srgbClr val="15073F"/>
      </a:dk2>
      <a:lt2>
        <a:srgbClr val="8AE0EB"/>
      </a:lt2>
      <a:accent1>
        <a:srgbClr val="CBEBF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423</TotalTime>
  <Words>533</Words>
  <Application>Microsoft Office PowerPoint</Application>
  <PresentationFormat>On-screen Show (16:9)</PresentationFormat>
  <Paragraphs>58</Paragraphs>
  <Slides>14</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Segoe UI Variable Text</vt:lpstr>
      <vt:lpstr>Zen Dots</vt:lpstr>
      <vt:lpstr>Bahnschrift</vt:lpstr>
      <vt:lpstr>Barlow</vt:lpstr>
      <vt:lpstr>Times New Roman</vt:lpstr>
      <vt:lpstr>Nunito Light</vt:lpstr>
      <vt:lpstr>Arial</vt:lpstr>
      <vt:lpstr>Futuristic Style Social Media Strategy by Slidesgo</vt:lpstr>
      <vt:lpstr>Semantic Plagiarism Detection and Idea Validation Using RAG-Based Embeddings   Dharaniraj VM (2022115058) Jayasuriya R (2022115031) Sivasankaramoorthy R(2022115032) </vt:lpstr>
      <vt:lpstr>Introduction</vt:lpstr>
      <vt:lpstr>Problem Statement</vt:lpstr>
      <vt:lpstr>Problem Statement </vt:lpstr>
      <vt:lpstr>Social Relevance</vt:lpstr>
      <vt:lpstr>Social relevance:</vt:lpstr>
      <vt:lpstr>Social relevance:</vt:lpstr>
      <vt:lpstr>System Architecture</vt:lpstr>
      <vt:lpstr>PowerPoint Presentation</vt:lpstr>
      <vt:lpstr>Detailed Design</vt:lpstr>
      <vt:lpstr>Tools and technologies</vt:lpstr>
      <vt:lpstr>Tools and technologies to be used</vt:lpstr>
      <vt:lpstr>Results and discussions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Surya</dc:creator>
  <cp:lastModifiedBy>DHARANIRAJ V M</cp:lastModifiedBy>
  <cp:revision>10</cp:revision>
  <dcterms:modified xsi:type="dcterms:W3CDTF">2025-03-13T12:29:15Z</dcterms:modified>
</cp:coreProperties>
</file>